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0"/>
  </p:notesMasterIdLst>
  <p:handoutMasterIdLst>
    <p:handoutMasterId r:id="rId41"/>
  </p:handoutMasterIdLst>
  <p:sldIdLst>
    <p:sldId id="261" r:id="rId2"/>
    <p:sldId id="256" r:id="rId3"/>
    <p:sldId id="259" r:id="rId4"/>
    <p:sldId id="260" r:id="rId5"/>
    <p:sldId id="278" r:id="rId6"/>
    <p:sldId id="279" r:id="rId7"/>
    <p:sldId id="280" r:id="rId8"/>
    <p:sldId id="281" r:id="rId9"/>
    <p:sldId id="282" r:id="rId10"/>
    <p:sldId id="284" r:id="rId11"/>
    <p:sldId id="285" r:id="rId12"/>
    <p:sldId id="286" r:id="rId13"/>
    <p:sldId id="287" r:id="rId14"/>
    <p:sldId id="288" r:id="rId15"/>
    <p:sldId id="289" r:id="rId16"/>
    <p:sldId id="290" r:id="rId17"/>
    <p:sldId id="291" r:id="rId18"/>
    <p:sldId id="292" r:id="rId19"/>
    <p:sldId id="294" r:id="rId20"/>
    <p:sldId id="295" r:id="rId21"/>
    <p:sldId id="297" r:id="rId22"/>
    <p:sldId id="298" r:id="rId23"/>
    <p:sldId id="299" r:id="rId24"/>
    <p:sldId id="300" r:id="rId25"/>
    <p:sldId id="302" r:id="rId26"/>
    <p:sldId id="303" r:id="rId27"/>
    <p:sldId id="304" r:id="rId28"/>
    <p:sldId id="305" r:id="rId29"/>
    <p:sldId id="306" r:id="rId30"/>
    <p:sldId id="307" r:id="rId31"/>
    <p:sldId id="311" r:id="rId32"/>
    <p:sldId id="344" r:id="rId33"/>
    <p:sldId id="345" r:id="rId34"/>
    <p:sldId id="313" r:id="rId35"/>
    <p:sldId id="315" r:id="rId36"/>
    <p:sldId id="318" r:id="rId37"/>
    <p:sldId id="319" r:id="rId38"/>
    <p:sldId id="34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546"/>
    <a:srgbClr val="B8114F"/>
    <a:srgbClr val="CA004E"/>
    <a:srgbClr val="9F1649"/>
    <a:srgbClr val="FADAE6"/>
    <a:srgbClr val="FDB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D4042-221A-76A1-3B9B-1A8EE4B649EB}" v="157" dt="2024-04-20T04:01:26.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ths" userId="S::saraths@am.amrita.edu::244d0ad9-751b-45dc-a37d-eb545e66f5d8" providerId="AD" clId="Web-{A5A019F8-A125-C01A-E7BB-FFA5B433C8A2}"/>
    <pc:docChg chg="delSld">
      <pc:chgData name="saraths" userId="S::saraths@am.amrita.edu::244d0ad9-751b-45dc-a37d-eb545e66f5d8" providerId="AD" clId="Web-{A5A019F8-A125-C01A-E7BB-FFA5B433C8A2}" dt="2024-04-16T09:24:15.693" v="1"/>
      <pc:docMkLst>
        <pc:docMk/>
      </pc:docMkLst>
      <pc:sldChg chg="del">
        <pc:chgData name="saraths" userId="S::saraths@am.amrita.edu::244d0ad9-751b-45dc-a37d-eb545e66f5d8" providerId="AD" clId="Web-{A5A019F8-A125-C01A-E7BB-FFA5B433C8A2}" dt="2024-04-16T09:20:07.237" v="0"/>
        <pc:sldMkLst>
          <pc:docMk/>
          <pc:sldMk cId="0" sldId="293"/>
        </pc:sldMkLst>
      </pc:sldChg>
      <pc:sldChg chg="del">
        <pc:chgData name="saraths" userId="S::saraths@am.amrita.edu::244d0ad9-751b-45dc-a37d-eb545e66f5d8" providerId="AD" clId="Web-{A5A019F8-A125-C01A-E7BB-FFA5B433C8A2}" dt="2024-04-16T09:24:15.693" v="1"/>
        <pc:sldMkLst>
          <pc:docMk/>
          <pc:sldMk cId="0" sldId="296"/>
        </pc:sldMkLst>
      </pc:sldChg>
    </pc:docChg>
  </pc:docChgLst>
  <pc:docChgLst>
    <pc:chgData name="saraths" userId="S::saraths@am.amrita.edu::244d0ad9-751b-45dc-a37d-eb545e66f5d8" providerId="AD" clId="Web-{B49D4042-221A-76A1-3B9B-1A8EE4B649EB}"/>
    <pc:docChg chg="addSld delSld modSld">
      <pc:chgData name="saraths" userId="S::saraths@am.amrita.edu::244d0ad9-751b-45dc-a37d-eb545e66f5d8" providerId="AD" clId="Web-{B49D4042-221A-76A1-3B9B-1A8EE4B649EB}" dt="2024-04-20T04:01:26.142" v="174" actId="14100"/>
      <pc:docMkLst>
        <pc:docMk/>
      </pc:docMkLst>
      <pc:sldChg chg="del">
        <pc:chgData name="saraths" userId="S::saraths@am.amrita.edu::244d0ad9-751b-45dc-a37d-eb545e66f5d8" providerId="AD" clId="Web-{B49D4042-221A-76A1-3B9B-1A8EE4B649EB}" dt="2024-04-20T03:45:46.928" v="0"/>
        <pc:sldMkLst>
          <pc:docMk/>
          <pc:sldMk cId="0" sldId="301"/>
        </pc:sldMkLst>
      </pc:sldChg>
      <pc:sldChg chg="modSp">
        <pc:chgData name="saraths" userId="S::saraths@am.amrita.edu::244d0ad9-751b-45dc-a37d-eb545e66f5d8" providerId="AD" clId="Web-{B49D4042-221A-76A1-3B9B-1A8EE4B649EB}" dt="2024-04-20T03:46:07.803" v="3" actId="20577"/>
        <pc:sldMkLst>
          <pc:docMk/>
          <pc:sldMk cId="0" sldId="304"/>
        </pc:sldMkLst>
        <pc:spChg chg="mod">
          <ac:chgData name="saraths" userId="S::saraths@am.amrita.edu::244d0ad9-751b-45dc-a37d-eb545e66f5d8" providerId="AD" clId="Web-{B49D4042-221A-76A1-3B9B-1A8EE4B649EB}" dt="2024-04-20T03:46:07.803" v="3" actId="20577"/>
          <ac:spMkLst>
            <pc:docMk/>
            <pc:sldMk cId="0" sldId="304"/>
            <ac:spMk id="4" creationId="{30AE080E-2107-F689-E4E1-6B5F19740919}"/>
          </ac:spMkLst>
        </pc:spChg>
      </pc:sldChg>
      <pc:sldChg chg="del">
        <pc:chgData name="saraths" userId="S::saraths@am.amrita.edu::244d0ad9-751b-45dc-a37d-eb545e66f5d8" providerId="AD" clId="Web-{B49D4042-221A-76A1-3B9B-1A8EE4B649EB}" dt="2024-04-20T03:46:35.085" v="4"/>
        <pc:sldMkLst>
          <pc:docMk/>
          <pc:sldMk cId="0" sldId="309"/>
        </pc:sldMkLst>
      </pc:sldChg>
      <pc:sldChg chg="delSp modSp del">
        <pc:chgData name="saraths" userId="S::saraths@am.amrita.edu::244d0ad9-751b-45dc-a37d-eb545e66f5d8" providerId="AD" clId="Web-{B49D4042-221A-76A1-3B9B-1A8EE4B649EB}" dt="2024-04-20T03:49:42.650" v="29"/>
        <pc:sldMkLst>
          <pc:docMk/>
          <pc:sldMk cId="0" sldId="312"/>
        </pc:sldMkLst>
        <pc:spChg chg="del">
          <ac:chgData name="saraths" userId="S::saraths@am.amrita.edu::244d0ad9-751b-45dc-a37d-eb545e66f5d8" providerId="AD" clId="Web-{B49D4042-221A-76A1-3B9B-1A8EE4B649EB}" dt="2024-04-20T03:48:31.617" v="27"/>
          <ac:spMkLst>
            <pc:docMk/>
            <pc:sldMk cId="0" sldId="312"/>
            <ac:spMk id="3" creationId="{00000000-0000-0000-0000-000000000000}"/>
          </ac:spMkLst>
        </pc:spChg>
        <pc:spChg chg="del">
          <ac:chgData name="saraths" userId="S::saraths@am.amrita.edu::244d0ad9-751b-45dc-a37d-eb545e66f5d8" providerId="AD" clId="Web-{B49D4042-221A-76A1-3B9B-1A8EE4B649EB}" dt="2024-04-20T03:48:27.274" v="25"/>
          <ac:spMkLst>
            <pc:docMk/>
            <pc:sldMk cId="0" sldId="312"/>
            <ac:spMk id="4" creationId="{00000000-0000-0000-0000-000000000000}"/>
          </ac:spMkLst>
        </pc:spChg>
        <pc:spChg chg="del">
          <ac:chgData name="saraths" userId="S::saraths@am.amrita.edu::244d0ad9-751b-45dc-a37d-eb545e66f5d8" providerId="AD" clId="Web-{B49D4042-221A-76A1-3B9B-1A8EE4B649EB}" dt="2024-04-20T03:48:29.961" v="26"/>
          <ac:spMkLst>
            <pc:docMk/>
            <pc:sldMk cId="0" sldId="312"/>
            <ac:spMk id="5" creationId="{00000000-0000-0000-0000-000000000000}"/>
          </ac:spMkLst>
        </pc:spChg>
        <pc:spChg chg="del mod">
          <ac:chgData name="saraths" userId="S::saraths@am.amrita.edu::244d0ad9-751b-45dc-a37d-eb545e66f5d8" providerId="AD" clId="Web-{B49D4042-221A-76A1-3B9B-1A8EE4B649EB}" dt="2024-04-20T03:47:58.680" v="20"/>
          <ac:spMkLst>
            <pc:docMk/>
            <pc:sldMk cId="0" sldId="312"/>
            <ac:spMk id="6" creationId="{00000000-0000-0000-0000-000000000000}"/>
          </ac:spMkLst>
        </pc:spChg>
        <pc:spChg chg="del">
          <ac:chgData name="saraths" userId="S::saraths@am.amrita.edu::244d0ad9-751b-45dc-a37d-eb545e66f5d8" providerId="AD" clId="Web-{B49D4042-221A-76A1-3B9B-1A8EE4B649EB}" dt="2024-04-20T03:48:33.946" v="28"/>
          <ac:spMkLst>
            <pc:docMk/>
            <pc:sldMk cId="0" sldId="312"/>
            <ac:spMk id="7" creationId="{00000000-0000-0000-0000-000000000000}"/>
          </ac:spMkLst>
        </pc:spChg>
        <pc:spChg chg="del">
          <ac:chgData name="saraths" userId="S::saraths@am.amrita.edu::244d0ad9-751b-45dc-a37d-eb545e66f5d8" providerId="AD" clId="Web-{B49D4042-221A-76A1-3B9B-1A8EE4B649EB}" dt="2024-04-20T03:48:23.242" v="23"/>
          <ac:spMkLst>
            <pc:docMk/>
            <pc:sldMk cId="0" sldId="312"/>
            <ac:spMk id="8" creationId="{00000000-0000-0000-0000-000000000000}"/>
          </ac:spMkLst>
        </pc:spChg>
        <pc:spChg chg="del">
          <ac:chgData name="saraths" userId="S::saraths@am.amrita.edu::244d0ad9-751b-45dc-a37d-eb545e66f5d8" providerId="AD" clId="Web-{B49D4042-221A-76A1-3B9B-1A8EE4B649EB}" dt="2024-04-20T03:48:19.586" v="22"/>
          <ac:spMkLst>
            <pc:docMk/>
            <pc:sldMk cId="0" sldId="312"/>
            <ac:spMk id="9" creationId="{00000000-0000-0000-0000-000000000000}"/>
          </ac:spMkLst>
        </pc:spChg>
        <pc:spChg chg="del">
          <ac:chgData name="saraths" userId="S::saraths@am.amrita.edu::244d0ad9-751b-45dc-a37d-eb545e66f5d8" providerId="AD" clId="Web-{B49D4042-221A-76A1-3B9B-1A8EE4B649EB}" dt="2024-04-20T03:48:25.742" v="24"/>
          <ac:spMkLst>
            <pc:docMk/>
            <pc:sldMk cId="0" sldId="312"/>
            <ac:spMk id="10" creationId="{00000000-0000-0000-0000-000000000000}"/>
          </ac:spMkLst>
        </pc:spChg>
        <pc:spChg chg="del">
          <ac:chgData name="saraths" userId="S::saraths@am.amrita.edu::244d0ad9-751b-45dc-a37d-eb545e66f5d8" providerId="AD" clId="Web-{B49D4042-221A-76A1-3B9B-1A8EE4B649EB}" dt="2024-04-20T03:48:15.852" v="21"/>
          <ac:spMkLst>
            <pc:docMk/>
            <pc:sldMk cId="0" sldId="312"/>
            <ac:spMk id="11" creationId="{00000000-0000-0000-0000-000000000000}"/>
          </ac:spMkLst>
        </pc:spChg>
      </pc:sldChg>
      <pc:sldChg chg="del">
        <pc:chgData name="saraths" userId="S::saraths@am.amrita.edu::244d0ad9-751b-45dc-a37d-eb545e66f5d8" providerId="AD" clId="Web-{B49D4042-221A-76A1-3B9B-1A8EE4B649EB}" dt="2024-04-20T04:00:39.220" v="173"/>
        <pc:sldMkLst>
          <pc:docMk/>
          <pc:sldMk cId="0" sldId="314"/>
        </pc:sldMkLst>
      </pc:sldChg>
      <pc:sldChg chg="del">
        <pc:chgData name="saraths" userId="S::saraths@am.amrita.edu::244d0ad9-751b-45dc-a37d-eb545e66f5d8" providerId="AD" clId="Web-{B49D4042-221A-76A1-3B9B-1A8EE4B649EB}" dt="2024-04-20T04:00:39.204" v="172"/>
        <pc:sldMkLst>
          <pc:docMk/>
          <pc:sldMk cId="0" sldId="316"/>
        </pc:sldMkLst>
      </pc:sldChg>
      <pc:sldChg chg="modSp">
        <pc:chgData name="saraths" userId="S::saraths@am.amrita.edu::244d0ad9-751b-45dc-a37d-eb545e66f5d8" providerId="AD" clId="Web-{B49D4042-221A-76A1-3B9B-1A8EE4B649EB}" dt="2024-04-20T04:01:26.142" v="174" actId="14100"/>
        <pc:sldMkLst>
          <pc:docMk/>
          <pc:sldMk cId="0" sldId="319"/>
        </pc:sldMkLst>
        <pc:spChg chg="mod">
          <ac:chgData name="saraths" userId="S::saraths@am.amrita.edu::244d0ad9-751b-45dc-a37d-eb545e66f5d8" providerId="AD" clId="Web-{B49D4042-221A-76A1-3B9B-1A8EE4B649EB}" dt="2024-04-20T04:01:26.142" v="174" actId="14100"/>
          <ac:spMkLst>
            <pc:docMk/>
            <pc:sldMk cId="0" sldId="319"/>
            <ac:spMk id="3" creationId="{00000000-0000-0000-0000-000000000000}"/>
          </ac:spMkLst>
        </pc:spChg>
      </pc:sldChg>
      <pc:sldChg chg="addSp modSp new mod modClrScheme chgLayout">
        <pc:chgData name="saraths" userId="S::saraths@am.amrita.edu::244d0ad9-751b-45dc-a37d-eb545e66f5d8" providerId="AD" clId="Web-{B49D4042-221A-76A1-3B9B-1A8EE4B649EB}" dt="2024-04-20T03:59:59.532" v="171" actId="20577"/>
        <pc:sldMkLst>
          <pc:docMk/>
          <pc:sldMk cId="1244153591" sldId="344"/>
        </pc:sldMkLst>
        <pc:spChg chg="add mod">
          <ac:chgData name="saraths" userId="S::saraths@am.amrita.edu::244d0ad9-751b-45dc-a37d-eb545e66f5d8" providerId="AD" clId="Web-{B49D4042-221A-76A1-3B9B-1A8EE4B649EB}" dt="2024-04-20T03:59:20.328" v="162" actId="20577"/>
          <ac:spMkLst>
            <pc:docMk/>
            <pc:sldMk cId="1244153591" sldId="344"/>
            <ac:spMk id="2" creationId="{8B169F44-0DE1-F9DC-B9FF-727AC49EABB0}"/>
          </ac:spMkLst>
        </pc:spChg>
        <pc:spChg chg="add mod">
          <ac:chgData name="saraths" userId="S::saraths@am.amrita.edu::244d0ad9-751b-45dc-a37d-eb545e66f5d8" providerId="AD" clId="Web-{B49D4042-221A-76A1-3B9B-1A8EE4B649EB}" dt="2024-04-20T03:59:59.532" v="171" actId="20577"/>
          <ac:spMkLst>
            <pc:docMk/>
            <pc:sldMk cId="1244153591" sldId="344"/>
            <ac:spMk id="3" creationId="{5069ACBE-BB42-8AC4-3BBF-7E9128DC0063}"/>
          </ac:spMkLst>
        </pc:spChg>
      </pc:sldChg>
      <pc:sldChg chg="addSp modSp new mod modClrScheme chgLayout">
        <pc:chgData name="saraths" userId="S::saraths@am.amrita.edu::244d0ad9-751b-45dc-a37d-eb545e66f5d8" providerId="AD" clId="Web-{B49D4042-221A-76A1-3B9B-1A8EE4B649EB}" dt="2024-04-20T03:59:29.579" v="164" actId="20577"/>
        <pc:sldMkLst>
          <pc:docMk/>
          <pc:sldMk cId="2200867259" sldId="345"/>
        </pc:sldMkLst>
        <pc:spChg chg="add mod">
          <ac:chgData name="saraths" userId="S::saraths@am.amrita.edu::244d0ad9-751b-45dc-a37d-eb545e66f5d8" providerId="AD" clId="Web-{B49D4042-221A-76A1-3B9B-1A8EE4B649EB}" dt="2024-04-20T03:52:51.980" v="71"/>
          <ac:spMkLst>
            <pc:docMk/>
            <pc:sldMk cId="2200867259" sldId="345"/>
            <ac:spMk id="2" creationId="{7DD035B5-7D13-7D16-3B8A-90E629510842}"/>
          </ac:spMkLst>
        </pc:spChg>
        <pc:spChg chg="add mod">
          <ac:chgData name="saraths" userId="S::saraths@am.amrita.edu::244d0ad9-751b-45dc-a37d-eb545e66f5d8" providerId="AD" clId="Web-{B49D4042-221A-76A1-3B9B-1A8EE4B649EB}" dt="2024-04-20T03:59:29.579" v="164" actId="20577"/>
          <ac:spMkLst>
            <pc:docMk/>
            <pc:sldMk cId="2200867259" sldId="345"/>
            <ac:spMk id="3" creationId="{A12E09D7-9DD7-DD0C-DE96-4D8FBB015905}"/>
          </ac:spMkLst>
        </pc:spChg>
      </pc:sldChg>
    </pc:docChg>
  </pc:docChgLst>
  <pc:docChgLst>
    <pc:chgData name="saraths" userId="S::saraths@am.amrita.edu::244d0ad9-751b-45dc-a37d-eb545e66f5d8" providerId="AD" clId="Web-{30BDC74C-794D-74C8-F69B-A984E999D087}"/>
    <pc:docChg chg="modSld">
      <pc:chgData name="saraths" userId="S::saraths@am.amrita.edu::244d0ad9-751b-45dc-a37d-eb545e66f5d8" providerId="AD" clId="Web-{30BDC74C-794D-74C8-F69B-A984E999D087}" dt="2024-04-17T06:26:32.554" v="10" actId="20577"/>
      <pc:docMkLst>
        <pc:docMk/>
      </pc:docMkLst>
      <pc:sldChg chg="modSp">
        <pc:chgData name="saraths" userId="S::saraths@am.amrita.edu::244d0ad9-751b-45dc-a37d-eb545e66f5d8" providerId="AD" clId="Web-{30BDC74C-794D-74C8-F69B-A984E999D087}" dt="2024-04-17T06:26:32.554" v="10" actId="20577"/>
        <pc:sldMkLst>
          <pc:docMk/>
          <pc:sldMk cId="0" sldId="291"/>
        </pc:sldMkLst>
        <pc:spChg chg="mod">
          <ac:chgData name="saraths" userId="S::saraths@am.amrita.edu::244d0ad9-751b-45dc-a37d-eb545e66f5d8" providerId="AD" clId="Web-{30BDC74C-794D-74C8-F69B-A984E999D087}" dt="2024-04-17T06:26:32.554" v="10" actId="20577"/>
          <ac:spMkLst>
            <pc:docMk/>
            <pc:sldMk cId="0" sldId="291"/>
            <ac:spMk id="13" creationId="{E3310053-5363-1023-7807-8C1F581EF17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ABC720-70F0-4DA8-9B34-47E327D1E5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9DCA845-B1AB-491D-96D6-75CA4C54CE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2A8863-DC05-4404-B675-D72481211B2B}" type="datetimeFigureOut">
              <a:rPr lang="en-IN" smtClean="0"/>
              <a:t>19-04-2024</a:t>
            </a:fld>
            <a:endParaRPr lang="en-IN"/>
          </a:p>
        </p:txBody>
      </p:sp>
      <p:sp>
        <p:nvSpPr>
          <p:cNvPr id="4" name="Footer Placeholder 3">
            <a:extLst>
              <a:ext uri="{FF2B5EF4-FFF2-40B4-BE49-F238E27FC236}">
                <a16:creationId xmlns:a16="http://schemas.microsoft.com/office/drawing/2014/main" id="{D93856A3-E57A-491B-8B44-3063E97203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66CF31E-B7E3-4D34-88A1-328309CD95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C237D6-0026-44A1-9ACB-1B49D24979DE}" type="slidenum">
              <a:rPr lang="en-IN" smtClean="0"/>
              <a:t>‹#›</a:t>
            </a:fld>
            <a:endParaRPr lang="en-IN"/>
          </a:p>
        </p:txBody>
      </p:sp>
    </p:spTree>
    <p:extLst>
      <p:ext uri="{BB962C8B-B14F-4D97-AF65-F5344CB8AC3E}">
        <p14:creationId xmlns:p14="http://schemas.microsoft.com/office/powerpoint/2010/main" val="2567037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6C710-9289-0047-825B-8D8A7CA55EFA}" type="datetimeFigureOut">
              <a:rPr lang="en-US" smtClean="0"/>
              <a:t>4/19/2024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D96E4-A350-8F4A-8D8D-46AA29974E15}" type="slidenum">
              <a:rPr lang="en-US" smtClean="0"/>
              <a:t>‹#›</a:t>
            </a:fld>
            <a:endParaRPr lang="en-US"/>
          </a:p>
        </p:txBody>
      </p:sp>
    </p:spTree>
    <p:extLst>
      <p:ext uri="{BB962C8B-B14F-4D97-AF65-F5344CB8AC3E}">
        <p14:creationId xmlns:p14="http://schemas.microsoft.com/office/powerpoint/2010/main" val="40218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428624" y="1137256"/>
            <a:ext cx="8407032"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428624" y="348662"/>
            <a:ext cx="8407032" cy="464000"/>
          </a:xfrm>
        </p:spPr>
        <p:txBody>
          <a:bodyPr>
            <a:noAutofit/>
          </a:bodyPr>
          <a:lstStyle>
            <a:lvl1pPr>
              <a:defRPr sz="3200" b="0">
                <a:solidFill>
                  <a:srgbClr val="A4123F"/>
                </a:solidFill>
                <a:latin typeface="Georgia" panose="02040502050405020303" pitchFamily="18" charset="0"/>
              </a:defRPr>
            </a:lvl1pPr>
          </a:lstStyle>
          <a:p>
            <a:r>
              <a:rPr lang="en-US"/>
              <a:t>Click Here To Edit Title</a:t>
            </a:r>
            <a:endParaRPr lang="en-IN"/>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17" y="6369931"/>
            <a:ext cx="9164233" cy="521007"/>
          </a:xfrm>
          <a:prstGeom prst="rect">
            <a:avLst/>
          </a:prstGeom>
        </p:spPr>
      </p:pic>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4600" y="6490361"/>
            <a:ext cx="1336456" cy="314840"/>
          </a:xfrm>
          <a:prstGeom prst="rect">
            <a:avLst/>
          </a:prstGeom>
        </p:spPr>
      </p:pic>
    </p:spTree>
    <p:extLst>
      <p:ext uri="{BB962C8B-B14F-4D97-AF65-F5344CB8AC3E}">
        <p14:creationId xmlns:p14="http://schemas.microsoft.com/office/powerpoint/2010/main" val="214174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6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C414-CEA1-4751-B4F1-497A70F6A81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470B34C-6ACD-4D78-BC86-B0BF5E83109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69621FA-F2A4-45BB-A75D-8B6A2538F8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A5BE85-2FA0-4E61-A93E-F7A231CCA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87E0C-F01C-4E74-981E-86D131C5B068}"/>
              </a:ext>
            </a:extLst>
          </p:cNvPr>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51933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2C98-9238-40F1-873D-CE546ACA4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B5F29-0097-4EA5-A833-898E65FFE9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F5B3D-5C64-42B0-9AEF-47C1D3AF66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FE19A8-A5A0-4F64-8011-DB500625C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63E31-71BE-4274-861C-3D7F7A8D8E9A}"/>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1213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770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90" b="0" i="0">
                <a:solidFill>
                  <a:srgbClr val="00386C"/>
                </a:solidFill>
                <a:latin typeface="Arial"/>
                <a:cs typeface="Arial"/>
              </a:defRPr>
            </a:lvl1pPr>
          </a:lstStyle>
          <a:p>
            <a:endParaRPr/>
          </a:p>
        </p:txBody>
      </p:sp>
      <p:sp>
        <p:nvSpPr>
          <p:cNvPr id="3" name="Holder 3"/>
          <p:cNvSpPr>
            <a:spLocks noGrp="1"/>
          </p:cNvSpPr>
          <p:nvPr>
            <p:ph sz="half" idx="2"/>
          </p:nvPr>
        </p:nvSpPr>
        <p:spPr>
          <a:xfrm>
            <a:off x="457200" y="1577340"/>
            <a:ext cx="397764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75324" y="2232844"/>
            <a:ext cx="3914979" cy="278281"/>
          </a:xfrm>
          <a:prstGeom prst="rect">
            <a:avLst/>
          </a:prstGeom>
        </p:spPr>
        <p:txBody>
          <a:bodyPr wrap="square" lIns="0" tIns="0" rIns="0" bIns="0">
            <a:spAutoFit/>
          </a:bodyPr>
          <a:lstStyle>
            <a:lvl1pPr>
              <a:defRPr sz="2009" b="1" i="0">
                <a:solidFill>
                  <a:srgbClr val="002A50"/>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684" b="1" i="0">
                <a:solidFill>
                  <a:srgbClr val="00386C"/>
                </a:solidFill>
                <a:latin typeface="Arial"/>
                <a:cs typeface="Arial"/>
              </a:defRPr>
            </a:lvl1pPr>
          </a:lstStyle>
          <a:p>
            <a:pPr marL="10860"/>
            <a:endParaRPr lang="en-IN" b="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599" b="0" i="0">
                <a:solidFill>
                  <a:srgbClr val="00386C"/>
                </a:solidFill>
                <a:latin typeface="Arial"/>
                <a:cs typeface="Arial"/>
              </a:defRPr>
            </a:lvl1pPr>
          </a:lstStyle>
          <a:p>
            <a:pPr marL="21720"/>
            <a:fld id="{81D60167-4931-47E6-BA6A-407CBD079E47}" type="slidenum">
              <a:rPr lang="en-IN" spc="-4" smtClean="0"/>
              <a:pPr marL="21720"/>
              <a:t>‹#›</a:t>
            </a:fld>
            <a:endParaRPr lang="en-IN" spc="-4"/>
          </a:p>
        </p:txBody>
      </p:sp>
    </p:spTree>
    <p:extLst>
      <p:ext uri="{BB962C8B-B14F-4D97-AF65-F5344CB8AC3E}">
        <p14:creationId xmlns:p14="http://schemas.microsoft.com/office/powerpoint/2010/main" val="180969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84" b="1" i="0">
                <a:solidFill>
                  <a:srgbClr val="00386C"/>
                </a:solidFill>
                <a:latin typeface="Arial"/>
                <a:cs typeface="Arial"/>
              </a:defRPr>
            </a:lvl1pPr>
          </a:lstStyle>
          <a:p>
            <a:pPr marL="10860"/>
            <a:endParaRPr lang="en-IN" b="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599" b="0" i="0">
                <a:solidFill>
                  <a:srgbClr val="00386C"/>
                </a:solidFill>
                <a:latin typeface="Arial"/>
                <a:cs typeface="Arial"/>
              </a:defRPr>
            </a:lvl1pPr>
          </a:lstStyle>
          <a:p>
            <a:pPr marL="21720"/>
            <a:fld id="{81D60167-4931-47E6-BA6A-407CBD079E47}" type="slidenum">
              <a:rPr lang="en-IN" spc="-4" smtClean="0"/>
              <a:pPr marL="21720"/>
              <a:t>‹#›</a:t>
            </a:fld>
            <a:endParaRPr lang="en-IN" spc="-4"/>
          </a:p>
        </p:txBody>
      </p:sp>
    </p:spTree>
    <p:extLst>
      <p:ext uri="{BB962C8B-B14F-4D97-AF65-F5344CB8AC3E}">
        <p14:creationId xmlns:p14="http://schemas.microsoft.com/office/powerpoint/2010/main" val="244385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628" y="1235989"/>
            <a:ext cx="2745372" cy="455959"/>
          </a:xfrm>
          <a:prstGeom prst="rect">
            <a:avLst/>
          </a:prstGeom>
        </p:spPr>
        <p:txBody>
          <a:bodyPr wrap="square" lIns="0" tIns="0" rIns="0" bIns="0">
            <a:spAutoFit/>
          </a:bodyPr>
          <a:lstStyle>
            <a:lvl1pPr>
              <a:defRPr sz="3292"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290144"/>
          </a:xfrm>
          <a:prstGeom prst="rect">
            <a:avLst/>
          </a:prstGeom>
        </p:spPr>
        <p:txBody>
          <a:bodyPr wrap="square" lIns="0" tIns="0" rIns="0" bIns="0">
            <a:spAutoFit/>
          </a:bodyPr>
          <a:lstStyle>
            <a:lvl1pPr>
              <a:defRPr sz="209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75829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18248-39AE-B24D-B571-E8695ACF81F5}" type="slidenum">
              <a:rPr lang="en-US" smtClean="0"/>
              <a:t>‹#›</a:t>
            </a:fld>
            <a:endParaRPr lang="en-US"/>
          </a:p>
        </p:txBody>
      </p:sp>
    </p:spTree>
    <p:extLst>
      <p:ext uri="{BB962C8B-B14F-4D97-AF65-F5344CB8AC3E}">
        <p14:creationId xmlns:p14="http://schemas.microsoft.com/office/powerpoint/2010/main" val="1699303835"/>
      </p:ext>
    </p:extLst>
  </p:cSld>
  <p:clrMap bg1="lt1" tx1="dk1" bg2="lt2" tx2="dk2" accent1="accent1" accent2="accent2" accent3="accent3" accent4="accent4" accent5="accent5" accent6="accent6" hlink="hlink" folHlink="folHlink"/>
  <p:sldLayoutIdLst>
    <p:sldLayoutId id="2147483650" r:id="rId1"/>
    <p:sldLayoutId id="2147483674" r:id="rId2"/>
    <p:sldLayoutId id="2147483675" r:id="rId3"/>
    <p:sldLayoutId id="2147483676" r:id="rId4"/>
    <p:sldLayoutId id="2147483677" r:id="rId5"/>
    <p:sldLayoutId id="2147483678" r:id="rId6"/>
    <p:sldLayoutId id="2147483679" r:id="rId7"/>
    <p:sldLayoutId id="214748368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datacamp.com/tutorial/techniques-to-handle-missing-data-value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C7025E-4863-6F49-AD01-8A5B65B0890F}"/>
              </a:ext>
            </a:extLst>
          </p:cNvPr>
          <p:cNvSpPr/>
          <p:nvPr/>
        </p:nvSpPr>
        <p:spPr>
          <a:xfrm>
            <a:off x="0" y="0"/>
            <a:ext cx="9176273"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pic>
        <p:nvPicPr>
          <p:cNvPr id="7" name="Picture 6" descr="A picture containing drawing&#10;&#10;Description automatically generated">
            <a:extLst>
              <a:ext uri="{FF2B5EF4-FFF2-40B4-BE49-F238E27FC236}">
                <a16:creationId xmlns:a16="http://schemas.microsoft.com/office/drawing/2014/main" id="{80288CD4-7B52-C244-BAD4-BFF7D9DCE675}"/>
              </a:ext>
            </a:extLst>
          </p:cNvPr>
          <p:cNvPicPr>
            <a:picLocks noChangeAspect="1"/>
          </p:cNvPicPr>
          <p:nvPr/>
        </p:nvPicPr>
        <p:blipFill>
          <a:blip r:embed="rId2"/>
          <a:stretch>
            <a:fillRect/>
          </a:stretch>
        </p:blipFill>
        <p:spPr>
          <a:xfrm>
            <a:off x="1161099" y="2667000"/>
            <a:ext cx="3443174" cy="1104899"/>
          </a:xfrm>
          <a:prstGeom prst="rect">
            <a:avLst/>
          </a:prstGeom>
        </p:spPr>
      </p:pic>
      <p:cxnSp>
        <p:nvCxnSpPr>
          <p:cNvPr id="3" name="Straight Connector 2">
            <a:extLst>
              <a:ext uri="{FF2B5EF4-FFF2-40B4-BE49-F238E27FC236}">
                <a16:creationId xmlns:a16="http://schemas.microsoft.com/office/drawing/2014/main" id="{4BA58083-EF1A-427F-9030-DC289843A2BF}"/>
              </a:ext>
            </a:extLst>
          </p:cNvPr>
          <p:cNvCxnSpPr>
            <a:cxnSpLocks/>
          </p:cNvCxnSpPr>
          <p:nvPr/>
        </p:nvCxnSpPr>
        <p:spPr>
          <a:xfrm>
            <a:off x="4766673" y="2401044"/>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807A921-4A34-4052-800D-82EA711F2427}"/>
              </a:ext>
            </a:extLst>
          </p:cNvPr>
          <p:cNvSpPr txBox="1"/>
          <p:nvPr/>
        </p:nvSpPr>
        <p:spPr>
          <a:xfrm>
            <a:off x="859537" y="4477032"/>
            <a:ext cx="6776674" cy="523220"/>
          </a:xfrm>
          <a:prstGeom prst="rect">
            <a:avLst/>
          </a:prstGeom>
          <a:noFill/>
        </p:spPr>
        <p:txBody>
          <a:bodyPr wrap="square" rtlCol="0">
            <a:spAutoFit/>
          </a:bodyPr>
          <a:lstStyle/>
          <a:p>
            <a:pPr algn="ctr"/>
            <a:r>
              <a:rPr lang="en-US" sz="2800" b="1">
                <a:solidFill>
                  <a:schemeClr val="bg1"/>
                </a:solidFill>
                <a:latin typeface="Georgia" panose="02040502050405020303" pitchFamily="18" charset="0"/>
              </a:rPr>
              <a:t>Data Preprocessing</a:t>
            </a:r>
          </a:p>
        </p:txBody>
      </p:sp>
    </p:spTree>
    <p:extLst>
      <p:ext uri="{BB962C8B-B14F-4D97-AF65-F5344CB8AC3E}">
        <p14:creationId xmlns:p14="http://schemas.microsoft.com/office/powerpoint/2010/main" val="300592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6656" y="740664"/>
            <a:ext cx="7470647" cy="49743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DFBE0E0-3B2E-8193-DDEB-BDA1A00C9456}"/>
              </a:ext>
            </a:extLst>
          </p:cNvPr>
          <p:cNvSpPr>
            <a:spLocks noGrp="1"/>
          </p:cNvSpPr>
          <p:nvPr>
            <p:ph idx="1"/>
          </p:nvPr>
        </p:nvSpPr>
        <p:spPr/>
        <p:txBody>
          <a:bodyPr/>
          <a:lstStyle/>
          <a:p>
            <a:pPr marL="0" marR="2783359" indent="0">
              <a:spcBef>
                <a:spcPts val="1184"/>
              </a:spcBef>
              <a:buClr>
                <a:srgbClr val="3333CC"/>
              </a:buClr>
              <a:buSzPct val="59183"/>
              <a:buNone/>
              <a:tabLst>
                <a:tab pos="256291" algn="l"/>
              </a:tabLst>
            </a:pPr>
            <a:r>
              <a:rPr lang="en-US" sz="2400" b="1">
                <a:latin typeface="Tahoma"/>
                <a:cs typeface="Tahoma"/>
              </a:rPr>
              <a:t>Data</a:t>
            </a:r>
            <a:r>
              <a:rPr lang="en-US" sz="2400" b="1" spc="-21">
                <a:latin typeface="Tahoma"/>
                <a:cs typeface="Tahoma"/>
              </a:rPr>
              <a:t> </a:t>
            </a:r>
            <a:r>
              <a:rPr lang="en-US" sz="2400" b="1">
                <a:latin typeface="Tahoma"/>
                <a:cs typeface="Tahoma"/>
              </a:rPr>
              <a:t>cleaning</a:t>
            </a:r>
            <a:r>
              <a:rPr lang="en-US" sz="2400" b="1" spc="-30">
                <a:latin typeface="Tahoma"/>
                <a:cs typeface="Tahoma"/>
              </a:rPr>
              <a:t> </a:t>
            </a:r>
            <a:r>
              <a:rPr lang="en-US" sz="2400" b="1" spc="-17">
                <a:latin typeface="Tahoma"/>
                <a:cs typeface="Tahoma"/>
              </a:rPr>
              <a:t>tasks</a:t>
            </a:r>
          </a:p>
          <a:p>
            <a:pPr marL="0" marR="2783359" indent="0">
              <a:spcBef>
                <a:spcPts val="1184"/>
              </a:spcBef>
              <a:buClr>
                <a:srgbClr val="3333CC"/>
              </a:buClr>
              <a:buSzPct val="59183"/>
              <a:buNone/>
              <a:tabLst>
                <a:tab pos="256291" algn="l"/>
              </a:tabLst>
            </a:pPr>
            <a:endParaRPr lang="en-US" sz="2095">
              <a:latin typeface="Tahoma"/>
              <a:cs typeface="Tahoma"/>
            </a:endParaRPr>
          </a:p>
          <a:p>
            <a:pPr marL="213394" marR="2716028" lvl="1" indent="-213394">
              <a:spcBef>
                <a:spcPts val="936"/>
              </a:spcBef>
              <a:buClr>
                <a:srgbClr val="FF0000"/>
              </a:buClr>
              <a:buSzPct val="54761"/>
              <a:buFont typeface="Times New Roman"/>
              <a:buChar char="■"/>
              <a:tabLst>
                <a:tab pos="213394" algn="l"/>
              </a:tabLst>
            </a:pPr>
            <a:r>
              <a:rPr lang="en-US" sz="1796">
                <a:latin typeface="Tahoma"/>
                <a:cs typeface="Tahoma"/>
              </a:rPr>
              <a:t>Fill</a:t>
            </a:r>
            <a:r>
              <a:rPr lang="en-US" sz="1796" spc="-9">
                <a:latin typeface="Tahoma"/>
                <a:cs typeface="Tahoma"/>
              </a:rPr>
              <a:t> </a:t>
            </a:r>
            <a:r>
              <a:rPr lang="en-US" sz="1796">
                <a:latin typeface="Tahoma"/>
                <a:cs typeface="Tahoma"/>
              </a:rPr>
              <a:t>in missing</a:t>
            </a:r>
            <a:r>
              <a:rPr lang="en-US" sz="1796" spc="-13">
                <a:latin typeface="Tahoma"/>
                <a:cs typeface="Tahoma"/>
              </a:rPr>
              <a:t> </a:t>
            </a:r>
            <a:r>
              <a:rPr lang="en-US" sz="1796" spc="-9">
                <a:latin typeface="Tahoma"/>
                <a:cs typeface="Tahoma"/>
              </a:rPr>
              <a:t>values</a:t>
            </a:r>
          </a:p>
          <a:p>
            <a:pPr marL="213394" marR="2716028" lvl="1" indent="-213394">
              <a:spcBef>
                <a:spcPts val="936"/>
              </a:spcBef>
              <a:buClr>
                <a:srgbClr val="FF0000"/>
              </a:buClr>
              <a:buSzPct val="54761"/>
              <a:buFont typeface="Times New Roman"/>
              <a:buChar char="■"/>
              <a:tabLst>
                <a:tab pos="213394" algn="l"/>
              </a:tabLst>
            </a:pPr>
            <a:r>
              <a:rPr lang="en-US" sz="1796">
                <a:latin typeface="Tahoma"/>
                <a:cs typeface="Tahoma"/>
              </a:rPr>
              <a:t>Identify</a:t>
            </a:r>
            <a:r>
              <a:rPr lang="en-US" sz="1796" spc="-21">
                <a:latin typeface="Tahoma"/>
                <a:cs typeface="Tahoma"/>
              </a:rPr>
              <a:t> </a:t>
            </a:r>
            <a:r>
              <a:rPr lang="en-US" sz="1796">
                <a:latin typeface="Tahoma"/>
                <a:cs typeface="Tahoma"/>
              </a:rPr>
              <a:t>outliers</a:t>
            </a:r>
            <a:r>
              <a:rPr lang="en-US" sz="1796" spc="-30">
                <a:latin typeface="Tahoma"/>
                <a:cs typeface="Tahoma"/>
              </a:rPr>
              <a:t> </a:t>
            </a:r>
            <a:r>
              <a:rPr lang="en-US" sz="1796">
                <a:latin typeface="Tahoma"/>
                <a:cs typeface="Tahoma"/>
              </a:rPr>
              <a:t>and</a:t>
            </a:r>
            <a:r>
              <a:rPr lang="en-US" sz="1796" spc="-21">
                <a:latin typeface="Tahoma"/>
                <a:cs typeface="Tahoma"/>
              </a:rPr>
              <a:t> </a:t>
            </a:r>
            <a:r>
              <a:rPr lang="en-US" sz="1796">
                <a:latin typeface="Tahoma"/>
                <a:cs typeface="Tahoma"/>
              </a:rPr>
              <a:t>smooth</a:t>
            </a:r>
            <a:r>
              <a:rPr lang="en-US" sz="1796" spc="-30">
                <a:latin typeface="Tahoma"/>
                <a:cs typeface="Tahoma"/>
              </a:rPr>
              <a:t> </a:t>
            </a:r>
            <a:r>
              <a:rPr lang="en-US" sz="1796">
                <a:latin typeface="Tahoma"/>
                <a:cs typeface="Tahoma"/>
              </a:rPr>
              <a:t>out</a:t>
            </a:r>
            <a:r>
              <a:rPr lang="en-US" sz="1796" spc="-43">
                <a:latin typeface="Tahoma"/>
                <a:cs typeface="Tahoma"/>
              </a:rPr>
              <a:t> </a:t>
            </a:r>
            <a:r>
              <a:rPr lang="en-US" sz="1796">
                <a:latin typeface="Tahoma"/>
                <a:cs typeface="Tahoma"/>
              </a:rPr>
              <a:t>noisy</a:t>
            </a:r>
            <a:r>
              <a:rPr lang="en-US" sz="1796" spc="-17">
                <a:latin typeface="Tahoma"/>
                <a:cs typeface="Tahoma"/>
              </a:rPr>
              <a:t> data</a:t>
            </a:r>
          </a:p>
          <a:p>
            <a:pPr marL="213394" marR="2716028" lvl="1" indent="-213394">
              <a:spcBef>
                <a:spcPts val="936"/>
              </a:spcBef>
              <a:buClr>
                <a:srgbClr val="FF0000"/>
              </a:buClr>
              <a:buSzPct val="54761"/>
              <a:buFont typeface="Times New Roman"/>
              <a:buChar char="■"/>
              <a:tabLst>
                <a:tab pos="213394" algn="l"/>
              </a:tabLst>
            </a:pPr>
            <a:r>
              <a:rPr lang="en-US" sz="1796">
                <a:latin typeface="Tahoma"/>
                <a:cs typeface="Tahoma"/>
              </a:rPr>
              <a:t>Correct</a:t>
            </a:r>
            <a:r>
              <a:rPr lang="en-US" sz="1796" spc="-51">
                <a:latin typeface="Tahoma"/>
                <a:cs typeface="Tahoma"/>
              </a:rPr>
              <a:t> </a:t>
            </a:r>
            <a:r>
              <a:rPr lang="en-US" sz="1796">
                <a:latin typeface="Tahoma"/>
                <a:cs typeface="Tahoma"/>
              </a:rPr>
              <a:t>inconsistent</a:t>
            </a:r>
            <a:r>
              <a:rPr lang="en-US" sz="1796" spc="-38">
                <a:latin typeface="Tahoma"/>
                <a:cs typeface="Tahoma"/>
              </a:rPr>
              <a:t> </a:t>
            </a:r>
            <a:r>
              <a:rPr lang="en-US" sz="1796" spc="-17">
                <a:latin typeface="Tahoma"/>
                <a:cs typeface="Tahoma"/>
              </a:rPr>
              <a:t>data</a:t>
            </a:r>
          </a:p>
          <a:p>
            <a:pPr marL="213394" marR="2716028" lvl="1" indent="-213394">
              <a:spcBef>
                <a:spcPts val="936"/>
              </a:spcBef>
              <a:buClr>
                <a:srgbClr val="FF0000"/>
              </a:buClr>
              <a:buSzPct val="54761"/>
              <a:buFont typeface="Times New Roman"/>
              <a:buChar char="■"/>
              <a:tabLst>
                <a:tab pos="213394" algn="l"/>
              </a:tabLst>
            </a:pPr>
            <a:r>
              <a:rPr lang="en-US" sz="1796">
                <a:latin typeface="Tahoma"/>
                <a:cs typeface="Tahoma"/>
              </a:rPr>
              <a:t>Resolve</a:t>
            </a:r>
            <a:r>
              <a:rPr lang="en-US" sz="1796" spc="-26">
                <a:latin typeface="Tahoma"/>
                <a:cs typeface="Tahoma"/>
              </a:rPr>
              <a:t> </a:t>
            </a:r>
            <a:r>
              <a:rPr lang="en-US" sz="1796">
                <a:latin typeface="Tahoma"/>
                <a:cs typeface="Tahoma"/>
              </a:rPr>
              <a:t>redundancy</a:t>
            </a:r>
            <a:r>
              <a:rPr lang="en-US" sz="1796" spc="-47">
                <a:latin typeface="Tahoma"/>
                <a:cs typeface="Tahoma"/>
              </a:rPr>
              <a:t> </a:t>
            </a:r>
            <a:r>
              <a:rPr lang="en-US" sz="1796">
                <a:latin typeface="Tahoma"/>
                <a:cs typeface="Tahoma"/>
              </a:rPr>
              <a:t>caused</a:t>
            </a:r>
            <a:r>
              <a:rPr lang="en-US" sz="1796" spc="-34">
                <a:latin typeface="Tahoma"/>
                <a:cs typeface="Tahoma"/>
              </a:rPr>
              <a:t> </a:t>
            </a:r>
            <a:r>
              <a:rPr lang="en-US" sz="1796">
                <a:latin typeface="Tahoma"/>
                <a:cs typeface="Tahoma"/>
              </a:rPr>
              <a:t>by</a:t>
            </a:r>
            <a:r>
              <a:rPr lang="en-US" sz="1796" spc="-43">
                <a:latin typeface="Tahoma"/>
                <a:cs typeface="Tahoma"/>
              </a:rPr>
              <a:t> </a:t>
            </a:r>
            <a:r>
              <a:rPr lang="en-US" sz="1796">
                <a:latin typeface="Tahoma"/>
                <a:cs typeface="Tahoma"/>
              </a:rPr>
              <a:t>data</a:t>
            </a:r>
            <a:r>
              <a:rPr lang="en-US" sz="1796" spc="-38">
                <a:latin typeface="Tahoma"/>
                <a:cs typeface="Tahoma"/>
              </a:rPr>
              <a:t> </a:t>
            </a:r>
            <a:r>
              <a:rPr lang="en-US" sz="1796" spc="-9">
                <a:latin typeface="Tahoma"/>
                <a:cs typeface="Tahoma"/>
              </a:rPr>
              <a:t>integration</a:t>
            </a:r>
            <a:endParaRPr lang="en-US" sz="1796">
              <a:latin typeface="Tahoma"/>
              <a:cs typeface="Tahoma"/>
            </a:endParaRPr>
          </a:p>
          <a:p>
            <a:endParaRPr lang="en-IN"/>
          </a:p>
        </p:txBody>
      </p:sp>
      <p:sp>
        <p:nvSpPr>
          <p:cNvPr id="10" name="object 10"/>
          <p:cNvSpPr txBox="1">
            <a:spLocks noGrp="1"/>
          </p:cNvSpPr>
          <p:nvPr>
            <p:ph type="title"/>
          </p:nvPr>
        </p:nvSpPr>
        <p:spPr>
          <a:xfrm>
            <a:off x="228600" y="142703"/>
            <a:ext cx="7854696" cy="875919"/>
          </a:xfrm>
          <a:prstGeom prst="rect">
            <a:avLst/>
          </a:prstGeom>
        </p:spPr>
        <p:txBody>
          <a:bodyPr vert="horz" wrap="square" lIns="0" tIns="318808" rIns="0" bIns="0" rtlCol="0" anchor="ctr">
            <a:spAutoFit/>
          </a:bodyPr>
          <a:lstStyle/>
          <a:p>
            <a:pPr marL="1440006">
              <a:lnSpc>
                <a:spcPct val="100000"/>
              </a:lnSpc>
              <a:spcBef>
                <a:spcPts val="98"/>
              </a:spcBef>
            </a:pPr>
            <a:r>
              <a:rPr lang="en-IN" sz="3600" spc="-30"/>
              <a:t>Data</a:t>
            </a:r>
            <a:r>
              <a:rPr lang="en-IN" spc="-17">
                <a:solidFill>
                  <a:srgbClr val="333399"/>
                </a:solidFill>
                <a:latin typeface="Tahoma"/>
                <a:cs typeface="Tahoma"/>
              </a:rPr>
              <a:t> </a:t>
            </a:r>
            <a:r>
              <a:rPr lang="en-IN" sz="3600" spc="-30"/>
              <a:t>Cleaning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638AA07-6215-C7D1-5654-14C0D4811310}"/>
              </a:ext>
            </a:extLst>
          </p:cNvPr>
          <p:cNvSpPr>
            <a:spLocks noGrp="1"/>
          </p:cNvSpPr>
          <p:nvPr>
            <p:ph idx="1"/>
          </p:nvPr>
        </p:nvSpPr>
        <p:spPr/>
        <p:txBody>
          <a:bodyPr/>
          <a:lstStyle/>
          <a:p>
            <a:pPr marL="267150" indent="-256291">
              <a:spcBef>
                <a:spcPts val="594"/>
              </a:spcBef>
              <a:buClr>
                <a:srgbClr val="3333CC"/>
              </a:buClr>
              <a:buSzPct val="59183"/>
              <a:buFont typeface="Times New Roman"/>
              <a:buChar char="■"/>
              <a:tabLst>
                <a:tab pos="267150" algn="l"/>
              </a:tabLst>
            </a:pPr>
            <a:endParaRPr lang="en-IN" sz="2095">
              <a:latin typeface="Tahoma"/>
              <a:cs typeface="Tahoma"/>
            </a:endParaRPr>
          </a:p>
          <a:p>
            <a:pPr marL="267150" indent="-256291">
              <a:spcBef>
                <a:spcPts val="594"/>
              </a:spcBef>
              <a:buClr>
                <a:srgbClr val="3333CC"/>
              </a:buClr>
              <a:buSzPct val="59183"/>
              <a:buFont typeface="Times New Roman"/>
              <a:buChar char="■"/>
              <a:tabLst>
                <a:tab pos="267150" algn="l"/>
              </a:tabLst>
            </a:pPr>
            <a:r>
              <a:rPr lang="en-IN" sz="2095">
                <a:latin typeface="Tahoma"/>
                <a:cs typeface="Tahoma"/>
              </a:rPr>
              <a:t>Noise:</a:t>
            </a:r>
            <a:r>
              <a:rPr lang="en-IN" sz="2095" spc="-47">
                <a:latin typeface="Tahoma"/>
                <a:cs typeface="Tahoma"/>
              </a:rPr>
              <a:t> </a:t>
            </a:r>
            <a:r>
              <a:rPr lang="en-IN" sz="2095">
                <a:latin typeface="Tahoma"/>
                <a:cs typeface="Tahoma"/>
              </a:rPr>
              <a:t>random</a:t>
            </a:r>
            <a:r>
              <a:rPr lang="en-IN" sz="2095" spc="-17">
                <a:latin typeface="Tahoma"/>
                <a:cs typeface="Tahoma"/>
              </a:rPr>
              <a:t> </a:t>
            </a:r>
            <a:r>
              <a:rPr lang="en-IN" sz="2095">
                <a:latin typeface="Tahoma"/>
                <a:cs typeface="Tahoma"/>
              </a:rPr>
              <a:t>error</a:t>
            </a:r>
            <a:r>
              <a:rPr lang="en-IN" sz="2095" spc="-17">
                <a:latin typeface="Tahoma"/>
                <a:cs typeface="Tahoma"/>
              </a:rPr>
              <a:t> </a:t>
            </a:r>
            <a:r>
              <a:rPr lang="en-IN" sz="2095">
                <a:latin typeface="Tahoma"/>
                <a:cs typeface="Tahoma"/>
              </a:rPr>
              <a:t>or</a:t>
            </a:r>
            <a:r>
              <a:rPr lang="en-IN" sz="2095" spc="-38">
                <a:latin typeface="Tahoma"/>
                <a:cs typeface="Tahoma"/>
              </a:rPr>
              <a:t> </a:t>
            </a:r>
            <a:r>
              <a:rPr lang="en-IN" sz="2095">
                <a:latin typeface="Tahoma"/>
                <a:cs typeface="Tahoma"/>
              </a:rPr>
              <a:t>variance</a:t>
            </a:r>
            <a:r>
              <a:rPr lang="en-IN" sz="2095" spc="-51">
                <a:latin typeface="Tahoma"/>
                <a:cs typeface="Tahoma"/>
              </a:rPr>
              <a:t> </a:t>
            </a:r>
            <a:r>
              <a:rPr lang="en-IN" sz="2095">
                <a:latin typeface="Tahoma"/>
                <a:cs typeface="Tahoma"/>
              </a:rPr>
              <a:t>in</a:t>
            </a:r>
            <a:r>
              <a:rPr lang="en-IN" sz="2095" spc="-34">
                <a:latin typeface="Tahoma"/>
                <a:cs typeface="Tahoma"/>
              </a:rPr>
              <a:t> </a:t>
            </a:r>
            <a:r>
              <a:rPr lang="en-IN" sz="2095">
                <a:latin typeface="Tahoma"/>
                <a:cs typeface="Tahoma"/>
              </a:rPr>
              <a:t>a</a:t>
            </a:r>
            <a:r>
              <a:rPr lang="en-IN" sz="2095" spc="-30">
                <a:latin typeface="Tahoma"/>
                <a:cs typeface="Tahoma"/>
              </a:rPr>
              <a:t> </a:t>
            </a:r>
            <a:r>
              <a:rPr lang="en-IN" sz="2095">
                <a:latin typeface="Tahoma"/>
                <a:cs typeface="Tahoma"/>
              </a:rPr>
              <a:t>measured</a:t>
            </a:r>
            <a:r>
              <a:rPr lang="en-IN" sz="2095" spc="-38">
                <a:latin typeface="Tahoma"/>
                <a:cs typeface="Tahoma"/>
              </a:rPr>
              <a:t> </a:t>
            </a:r>
            <a:r>
              <a:rPr lang="en-IN" sz="2095" spc="-9">
                <a:latin typeface="Tahoma"/>
                <a:cs typeface="Tahoma"/>
              </a:rPr>
              <a:t>variable.</a:t>
            </a:r>
            <a:endParaRPr lang="en-IN" sz="2095">
              <a:latin typeface="Tahoma"/>
              <a:cs typeface="Tahoma"/>
            </a:endParaRPr>
          </a:p>
          <a:p>
            <a:pPr marL="267150" indent="-256291">
              <a:spcBef>
                <a:spcPts val="513"/>
              </a:spcBef>
              <a:buClr>
                <a:srgbClr val="3333CC"/>
              </a:buClr>
              <a:buSzPct val="59183"/>
              <a:buFont typeface="Times New Roman"/>
              <a:buChar char="■"/>
              <a:tabLst>
                <a:tab pos="267150" algn="l"/>
              </a:tabLst>
            </a:pPr>
            <a:r>
              <a:rPr lang="en-IN" sz="2095">
                <a:latin typeface="Tahoma"/>
                <a:cs typeface="Tahoma"/>
              </a:rPr>
              <a:t>Incorrect</a:t>
            </a:r>
            <a:r>
              <a:rPr lang="en-IN" sz="2095" spc="-30">
                <a:latin typeface="Tahoma"/>
                <a:cs typeface="Tahoma"/>
              </a:rPr>
              <a:t> </a:t>
            </a:r>
            <a:r>
              <a:rPr lang="en-IN" sz="2095">
                <a:latin typeface="Tahoma"/>
                <a:cs typeface="Tahoma"/>
              </a:rPr>
              <a:t>attribute</a:t>
            </a:r>
            <a:r>
              <a:rPr lang="en-IN" sz="2095" spc="-56">
                <a:latin typeface="Tahoma"/>
                <a:cs typeface="Tahoma"/>
              </a:rPr>
              <a:t> </a:t>
            </a:r>
            <a:r>
              <a:rPr lang="en-IN" sz="2095">
                <a:latin typeface="Tahoma"/>
                <a:cs typeface="Tahoma"/>
              </a:rPr>
              <a:t>values</a:t>
            </a:r>
            <a:r>
              <a:rPr lang="en-IN" sz="2095" spc="-51">
                <a:latin typeface="Tahoma"/>
                <a:cs typeface="Tahoma"/>
              </a:rPr>
              <a:t> </a:t>
            </a:r>
            <a:r>
              <a:rPr lang="en-IN" sz="2095">
                <a:latin typeface="Tahoma"/>
                <a:cs typeface="Tahoma"/>
              </a:rPr>
              <a:t>may</a:t>
            </a:r>
            <a:r>
              <a:rPr lang="en-IN" sz="2095" spc="-60">
                <a:latin typeface="Tahoma"/>
                <a:cs typeface="Tahoma"/>
              </a:rPr>
              <a:t> be </a:t>
            </a:r>
            <a:r>
              <a:rPr lang="en-IN" sz="2095">
                <a:latin typeface="Tahoma"/>
                <a:cs typeface="Tahoma"/>
              </a:rPr>
              <a:t>due</a:t>
            </a:r>
            <a:r>
              <a:rPr lang="en-IN" sz="2095" spc="-34">
                <a:latin typeface="Tahoma"/>
                <a:cs typeface="Tahoma"/>
              </a:rPr>
              <a:t> </a:t>
            </a:r>
            <a:r>
              <a:rPr lang="en-IN" sz="2095" spc="-21">
                <a:latin typeface="Tahoma"/>
                <a:cs typeface="Tahoma"/>
              </a:rPr>
              <a:t>to</a:t>
            </a:r>
            <a:endParaRPr lang="en-IN" sz="2095">
              <a:latin typeface="Tahoma"/>
              <a:cs typeface="Tahoma"/>
            </a:endParaRPr>
          </a:p>
          <a:p>
            <a:pPr marL="566880" lvl="1" indent="-213394">
              <a:spcBef>
                <a:spcPts val="445"/>
              </a:spcBef>
              <a:buClr>
                <a:srgbClr val="FF0000"/>
              </a:buClr>
              <a:buSzPct val="54761"/>
              <a:buFont typeface="Times New Roman"/>
              <a:buChar char="■"/>
              <a:tabLst>
                <a:tab pos="566880" algn="l"/>
              </a:tabLst>
            </a:pPr>
            <a:r>
              <a:rPr lang="en-IN" sz="1796">
                <a:latin typeface="Tahoma"/>
                <a:cs typeface="Tahoma"/>
              </a:rPr>
              <a:t>faulty</a:t>
            </a:r>
            <a:r>
              <a:rPr lang="en-IN" sz="1796" spc="-34">
                <a:latin typeface="Tahoma"/>
                <a:cs typeface="Tahoma"/>
              </a:rPr>
              <a:t> </a:t>
            </a:r>
            <a:r>
              <a:rPr lang="en-IN" sz="1796">
                <a:latin typeface="Tahoma"/>
                <a:cs typeface="Tahoma"/>
              </a:rPr>
              <a:t>data</a:t>
            </a:r>
            <a:r>
              <a:rPr lang="en-IN" sz="1796" spc="-21">
                <a:latin typeface="Tahoma"/>
                <a:cs typeface="Tahoma"/>
              </a:rPr>
              <a:t> </a:t>
            </a:r>
            <a:r>
              <a:rPr lang="en-IN" sz="1796">
                <a:latin typeface="Tahoma"/>
                <a:cs typeface="Tahoma"/>
              </a:rPr>
              <a:t>collection</a:t>
            </a:r>
            <a:r>
              <a:rPr lang="en-IN" sz="1796" spc="-30">
                <a:latin typeface="Tahoma"/>
                <a:cs typeface="Tahoma"/>
              </a:rPr>
              <a:t> </a:t>
            </a:r>
            <a:r>
              <a:rPr lang="en-IN" sz="1796" spc="-9">
                <a:latin typeface="Tahoma"/>
                <a:cs typeface="Tahoma"/>
              </a:rPr>
              <a:t>instruments</a:t>
            </a:r>
            <a:endParaRPr lang="en-IN" sz="1796">
              <a:latin typeface="Tahoma"/>
              <a:cs typeface="Tahoma"/>
            </a:endParaRPr>
          </a:p>
          <a:p>
            <a:pPr marL="566880" lvl="1" indent="-213394">
              <a:spcBef>
                <a:spcPts val="432"/>
              </a:spcBef>
              <a:buClr>
                <a:srgbClr val="FF0000"/>
              </a:buClr>
              <a:buSzPct val="54761"/>
              <a:buFont typeface="Times New Roman"/>
              <a:buChar char="■"/>
              <a:tabLst>
                <a:tab pos="566880" algn="l"/>
              </a:tabLst>
            </a:pPr>
            <a:r>
              <a:rPr lang="en-IN" sz="1796">
                <a:latin typeface="Tahoma"/>
                <a:cs typeface="Tahoma"/>
              </a:rPr>
              <a:t>data</a:t>
            </a:r>
            <a:r>
              <a:rPr lang="en-IN" sz="1796" spc="-34">
                <a:latin typeface="Tahoma"/>
                <a:cs typeface="Tahoma"/>
              </a:rPr>
              <a:t> </a:t>
            </a:r>
            <a:r>
              <a:rPr lang="en-IN" sz="1796">
                <a:latin typeface="Tahoma"/>
                <a:cs typeface="Tahoma"/>
              </a:rPr>
              <a:t>entry</a:t>
            </a:r>
            <a:r>
              <a:rPr lang="en-IN" sz="1796" spc="-4">
                <a:latin typeface="Tahoma"/>
                <a:cs typeface="Tahoma"/>
              </a:rPr>
              <a:t> </a:t>
            </a:r>
            <a:r>
              <a:rPr lang="en-IN" sz="1796" spc="-9">
                <a:latin typeface="Tahoma"/>
                <a:cs typeface="Tahoma"/>
              </a:rPr>
              <a:t>problems</a:t>
            </a:r>
            <a:endParaRPr lang="en-IN" sz="1796">
              <a:latin typeface="Tahoma"/>
              <a:cs typeface="Tahoma"/>
            </a:endParaRPr>
          </a:p>
          <a:p>
            <a:pPr marL="566880" lvl="1" indent="-213394">
              <a:spcBef>
                <a:spcPts val="432"/>
              </a:spcBef>
              <a:buClr>
                <a:srgbClr val="FF0000"/>
              </a:buClr>
              <a:buSzPct val="54761"/>
              <a:buFont typeface="Times New Roman"/>
              <a:buChar char="■"/>
              <a:tabLst>
                <a:tab pos="566880" algn="l"/>
              </a:tabLst>
            </a:pPr>
            <a:r>
              <a:rPr lang="en-IN" sz="1796">
                <a:latin typeface="Tahoma"/>
                <a:cs typeface="Tahoma"/>
              </a:rPr>
              <a:t>data</a:t>
            </a:r>
            <a:r>
              <a:rPr lang="en-IN" sz="1796" spc="-64">
                <a:latin typeface="Tahoma"/>
                <a:cs typeface="Tahoma"/>
              </a:rPr>
              <a:t> </a:t>
            </a:r>
            <a:r>
              <a:rPr lang="en-IN" sz="1796">
                <a:latin typeface="Tahoma"/>
                <a:cs typeface="Tahoma"/>
              </a:rPr>
              <a:t>transmission</a:t>
            </a:r>
            <a:r>
              <a:rPr lang="en-IN" sz="1796" spc="-30">
                <a:latin typeface="Tahoma"/>
                <a:cs typeface="Tahoma"/>
              </a:rPr>
              <a:t> </a:t>
            </a:r>
            <a:r>
              <a:rPr lang="en-IN" sz="1796" spc="-9">
                <a:latin typeface="Tahoma"/>
                <a:cs typeface="Tahoma"/>
              </a:rPr>
              <a:t>problems</a:t>
            </a:r>
            <a:endParaRPr lang="en-IN" sz="1796">
              <a:latin typeface="Tahoma"/>
              <a:cs typeface="Tahoma"/>
            </a:endParaRPr>
          </a:p>
          <a:p>
            <a:pPr marL="566880" lvl="1" indent="-213394">
              <a:spcBef>
                <a:spcPts val="440"/>
              </a:spcBef>
              <a:buClr>
                <a:srgbClr val="FF0000"/>
              </a:buClr>
              <a:buSzPct val="54761"/>
              <a:buFont typeface="Times New Roman"/>
              <a:buChar char="■"/>
              <a:tabLst>
                <a:tab pos="566880" algn="l"/>
              </a:tabLst>
            </a:pPr>
            <a:r>
              <a:rPr lang="en-IN" sz="1796" spc="-21">
                <a:latin typeface="Tahoma"/>
                <a:cs typeface="Tahoma"/>
              </a:rPr>
              <a:t>etc</a:t>
            </a:r>
            <a:endParaRPr lang="en-IN" sz="1796">
              <a:latin typeface="Tahoma"/>
              <a:cs typeface="Tahoma"/>
            </a:endParaRPr>
          </a:p>
          <a:p>
            <a:pPr marL="267150" indent="-256291">
              <a:spcBef>
                <a:spcPts val="500"/>
              </a:spcBef>
              <a:buClr>
                <a:srgbClr val="3333CC"/>
              </a:buClr>
              <a:buSzPct val="59183"/>
              <a:buFont typeface="Times New Roman"/>
              <a:buChar char="■"/>
              <a:tabLst>
                <a:tab pos="267150" algn="l"/>
              </a:tabLst>
            </a:pPr>
            <a:r>
              <a:rPr lang="en-IN" sz="2095">
                <a:latin typeface="Tahoma"/>
                <a:cs typeface="Tahoma"/>
              </a:rPr>
              <a:t>Other</a:t>
            </a:r>
            <a:r>
              <a:rPr lang="en-IN" sz="2095" spc="-30">
                <a:latin typeface="Tahoma"/>
                <a:cs typeface="Tahoma"/>
              </a:rPr>
              <a:t> </a:t>
            </a:r>
            <a:r>
              <a:rPr lang="en-IN" sz="2095">
                <a:latin typeface="Tahoma"/>
                <a:cs typeface="Tahoma"/>
              </a:rPr>
              <a:t>data</a:t>
            </a:r>
            <a:r>
              <a:rPr lang="en-IN" sz="2095" spc="-38">
                <a:latin typeface="Tahoma"/>
                <a:cs typeface="Tahoma"/>
              </a:rPr>
              <a:t> </a:t>
            </a:r>
            <a:r>
              <a:rPr lang="en-IN" sz="2095">
                <a:latin typeface="Tahoma"/>
                <a:cs typeface="Tahoma"/>
              </a:rPr>
              <a:t>problems</a:t>
            </a:r>
            <a:r>
              <a:rPr lang="en-IN" sz="2095" spc="-17">
                <a:latin typeface="Tahoma"/>
                <a:cs typeface="Tahoma"/>
              </a:rPr>
              <a:t> </a:t>
            </a:r>
            <a:r>
              <a:rPr lang="en-IN" sz="2095">
                <a:latin typeface="Tahoma"/>
                <a:cs typeface="Tahoma"/>
              </a:rPr>
              <a:t>which</a:t>
            </a:r>
            <a:r>
              <a:rPr lang="en-IN" sz="2095" spc="-64">
                <a:latin typeface="Tahoma"/>
                <a:cs typeface="Tahoma"/>
              </a:rPr>
              <a:t> </a:t>
            </a:r>
            <a:r>
              <a:rPr lang="en-IN" sz="2095">
                <a:latin typeface="Tahoma"/>
                <a:cs typeface="Tahoma"/>
              </a:rPr>
              <a:t>require</a:t>
            </a:r>
            <a:r>
              <a:rPr lang="en-IN" sz="2095" spc="-38">
                <a:latin typeface="Tahoma"/>
                <a:cs typeface="Tahoma"/>
              </a:rPr>
              <a:t> </a:t>
            </a:r>
            <a:r>
              <a:rPr lang="en-IN" sz="2095">
                <a:latin typeface="Tahoma"/>
                <a:cs typeface="Tahoma"/>
              </a:rPr>
              <a:t>data</a:t>
            </a:r>
            <a:r>
              <a:rPr lang="en-IN" sz="2095" spc="-38">
                <a:latin typeface="Tahoma"/>
                <a:cs typeface="Tahoma"/>
              </a:rPr>
              <a:t> </a:t>
            </a:r>
            <a:r>
              <a:rPr lang="en-IN" sz="2095" spc="-9">
                <a:latin typeface="Tahoma"/>
                <a:cs typeface="Tahoma"/>
              </a:rPr>
              <a:t>cleaning</a:t>
            </a:r>
            <a:endParaRPr lang="en-IN" sz="2095">
              <a:latin typeface="Tahoma"/>
              <a:cs typeface="Tahoma"/>
            </a:endParaRPr>
          </a:p>
          <a:p>
            <a:pPr marL="566880" lvl="1" indent="-213394">
              <a:spcBef>
                <a:spcPts val="445"/>
              </a:spcBef>
              <a:buClr>
                <a:srgbClr val="FF0000"/>
              </a:buClr>
              <a:buSzPct val="54761"/>
              <a:buFont typeface="Times New Roman"/>
              <a:buChar char="■"/>
              <a:tabLst>
                <a:tab pos="566880" algn="l"/>
              </a:tabLst>
            </a:pPr>
            <a:r>
              <a:rPr lang="en-IN" sz="1796">
                <a:latin typeface="Tahoma"/>
                <a:cs typeface="Tahoma"/>
              </a:rPr>
              <a:t>duplicate</a:t>
            </a:r>
            <a:r>
              <a:rPr lang="en-IN" sz="1796" spc="-38">
                <a:latin typeface="Tahoma"/>
                <a:cs typeface="Tahoma"/>
              </a:rPr>
              <a:t> </a:t>
            </a:r>
            <a:r>
              <a:rPr lang="en-IN" sz="1796">
                <a:latin typeface="Tahoma"/>
                <a:cs typeface="Tahoma"/>
              </a:rPr>
              <a:t>records,</a:t>
            </a:r>
            <a:r>
              <a:rPr lang="en-IN" sz="1796" spc="-26">
                <a:latin typeface="Tahoma"/>
                <a:cs typeface="Tahoma"/>
              </a:rPr>
              <a:t> </a:t>
            </a:r>
            <a:r>
              <a:rPr lang="en-IN" sz="1796">
                <a:latin typeface="Tahoma"/>
                <a:cs typeface="Tahoma"/>
              </a:rPr>
              <a:t>incomplete</a:t>
            </a:r>
            <a:r>
              <a:rPr lang="en-IN" sz="1796" spc="-34">
                <a:latin typeface="Tahoma"/>
                <a:cs typeface="Tahoma"/>
              </a:rPr>
              <a:t> </a:t>
            </a:r>
            <a:r>
              <a:rPr lang="en-IN" sz="1796">
                <a:latin typeface="Tahoma"/>
                <a:cs typeface="Tahoma"/>
              </a:rPr>
              <a:t>data,</a:t>
            </a:r>
            <a:r>
              <a:rPr lang="en-IN" sz="1796" spc="-47">
                <a:latin typeface="Tahoma"/>
                <a:cs typeface="Tahoma"/>
              </a:rPr>
              <a:t> </a:t>
            </a:r>
            <a:r>
              <a:rPr lang="en-IN" sz="1796">
                <a:latin typeface="Tahoma"/>
                <a:cs typeface="Tahoma"/>
              </a:rPr>
              <a:t>inconsistent</a:t>
            </a:r>
            <a:r>
              <a:rPr lang="en-IN" sz="1796" spc="-30">
                <a:latin typeface="Tahoma"/>
                <a:cs typeface="Tahoma"/>
              </a:rPr>
              <a:t> </a:t>
            </a:r>
            <a:r>
              <a:rPr lang="en-IN" sz="1796" spc="-17">
                <a:latin typeface="Tahoma"/>
                <a:cs typeface="Tahoma"/>
              </a:rPr>
              <a:t>data</a:t>
            </a:r>
            <a:endParaRPr lang="en-IN" sz="1796">
              <a:latin typeface="Tahoma"/>
              <a:cs typeface="Tahoma"/>
            </a:endParaRPr>
          </a:p>
          <a:p>
            <a:endParaRPr lang="en-IN"/>
          </a:p>
        </p:txBody>
      </p:sp>
      <p:sp>
        <p:nvSpPr>
          <p:cNvPr id="10" name="object 10"/>
          <p:cNvSpPr txBox="1">
            <a:spLocks noGrp="1"/>
          </p:cNvSpPr>
          <p:nvPr>
            <p:ph type="title"/>
          </p:nvPr>
        </p:nvSpPr>
        <p:spPr>
          <a:xfrm>
            <a:off x="428624" y="164427"/>
            <a:ext cx="8407032" cy="832471"/>
          </a:xfrm>
          <a:prstGeom prst="rect">
            <a:avLst/>
          </a:prstGeom>
        </p:spPr>
        <p:txBody>
          <a:bodyPr vert="horz" wrap="square" lIns="0" tIns="275780" rIns="0" bIns="0" rtlCol="0" anchor="ctr">
            <a:spAutoFit/>
          </a:bodyPr>
          <a:lstStyle/>
          <a:p>
            <a:pPr marL="1781545">
              <a:lnSpc>
                <a:spcPct val="100000"/>
              </a:lnSpc>
              <a:spcBef>
                <a:spcPts val="98"/>
              </a:spcBef>
            </a:pPr>
            <a:r>
              <a:rPr lang="en-IN" sz="3600" spc="-30"/>
              <a:t>Noisy Data</a:t>
            </a:r>
            <a:endParaRPr sz="3600" spc="-3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1040634" y="568971"/>
            <a:ext cx="7362701" cy="52008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673463" y="990352"/>
            <a:ext cx="7793881" cy="49532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983640" y="812662"/>
            <a:ext cx="7191096" cy="50852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576072" y="733562"/>
            <a:ext cx="7763256" cy="52283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3310053-5363-1023-7807-8C1F581EF17F}"/>
              </a:ext>
            </a:extLst>
          </p:cNvPr>
          <p:cNvSpPr>
            <a:spLocks noGrp="1"/>
          </p:cNvSpPr>
          <p:nvPr>
            <p:ph idx="1"/>
          </p:nvPr>
        </p:nvSpPr>
        <p:spPr/>
        <p:txBody>
          <a:bodyPr vert="horz" lIns="91440" tIns="45720" rIns="91440" bIns="45720" rtlCol="0" anchor="t">
            <a:normAutofit/>
          </a:bodyPr>
          <a:lstStyle/>
          <a:p>
            <a:pPr marL="266700" indent="-255905">
              <a:spcBef>
                <a:spcPts val="86"/>
              </a:spcBef>
              <a:buClr>
                <a:srgbClr val="3333CC"/>
              </a:buClr>
              <a:buSzPct val="59523"/>
              <a:buFont typeface="Times New Roman"/>
              <a:buChar char="■"/>
              <a:tabLst>
                <a:tab pos="267150" algn="l"/>
              </a:tabLst>
            </a:pPr>
            <a:r>
              <a:rPr lang="en-US" sz="1750" dirty="0">
                <a:latin typeface="Tahoma"/>
                <a:cs typeface="Tahoma"/>
              </a:rPr>
              <a:t>Sorted</a:t>
            </a:r>
            <a:r>
              <a:rPr lang="en-US" sz="1750" spc="-13" dirty="0">
                <a:latin typeface="Tahoma"/>
                <a:cs typeface="Tahoma"/>
              </a:rPr>
              <a:t> </a:t>
            </a:r>
            <a:r>
              <a:rPr lang="en-US" sz="1750" dirty="0">
                <a:latin typeface="Tahoma"/>
                <a:cs typeface="Tahoma"/>
              </a:rPr>
              <a:t>data</a:t>
            </a:r>
            <a:r>
              <a:rPr lang="en-US" sz="1750" spc="-17" dirty="0">
                <a:latin typeface="Tahoma"/>
                <a:cs typeface="Tahoma"/>
              </a:rPr>
              <a:t> </a:t>
            </a:r>
            <a:r>
              <a:rPr lang="en-US" sz="1750" dirty="0">
                <a:latin typeface="Tahoma"/>
                <a:cs typeface="Tahoma"/>
              </a:rPr>
              <a:t>for</a:t>
            </a:r>
            <a:r>
              <a:rPr lang="en-US" sz="1750" spc="-30" dirty="0">
                <a:latin typeface="Tahoma"/>
                <a:cs typeface="Tahoma"/>
              </a:rPr>
              <a:t> </a:t>
            </a:r>
            <a:r>
              <a:rPr lang="en-US" sz="1750" dirty="0">
                <a:latin typeface="Tahoma"/>
                <a:cs typeface="Tahoma"/>
              </a:rPr>
              <a:t>price</a:t>
            </a:r>
            <a:r>
              <a:rPr lang="en-US" sz="1750" spc="-21" dirty="0">
                <a:latin typeface="Tahoma"/>
                <a:cs typeface="Tahoma"/>
              </a:rPr>
              <a:t> </a:t>
            </a:r>
            <a:r>
              <a:rPr lang="en-US" sz="1750" dirty="0">
                <a:latin typeface="Tahoma"/>
                <a:cs typeface="Tahoma"/>
              </a:rPr>
              <a:t>(in</a:t>
            </a:r>
            <a:r>
              <a:rPr lang="en-US" sz="1750" spc="-26" dirty="0">
                <a:latin typeface="Tahoma"/>
                <a:cs typeface="Tahoma"/>
              </a:rPr>
              <a:t> </a:t>
            </a:r>
            <a:r>
              <a:rPr lang="en-US" sz="1750" spc="-9" dirty="0">
                <a:latin typeface="Tahoma"/>
                <a:cs typeface="Tahoma"/>
              </a:rPr>
              <a:t>dollars):</a:t>
            </a:r>
            <a:endParaRPr lang="en-US" sz="1750" dirty="0">
              <a:latin typeface="Tahoma"/>
              <a:ea typeface="Tahoma"/>
              <a:cs typeface="Tahoma"/>
            </a:endParaRPr>
          </a:p>
          <a:p>
            <a:pPr marL="81915">
              <a:spcBef>
                <a:spcPts val="9"/>
              </a:spcBef>
            </a:pPr>
            <a:r>
              <a:rPr lang="en-US" sz="1750" dirty="0">
                <a:solidFill>
                  <a:srgbClr val="333399"/>
                </a:solidFill>
                <a:latin typeface="Tahoma"/>
                <a:cs typeface="Tahoma"/>
              </a:rPr>
              <a:t>4,</a:t>
            </a:r>
            <a:r>
              <a:rPr lang="en-US" sz="1750" spc="-38" dirty="0">
                <a:solidFill>
                  <a:srgbClr val="333399"/>
                </a:solidFill>
                <a:latin typeface="Tahoma"/>
                <a:cs typeface="Tahoma"/>
              </a:rPr>
              <a:t> </a:t>
            </a:r>
            <a:r>
              <a:rPr lang="en-US" sz="1750" dirty="0">
                <a:solidFill>
                  <a:srgbClr val="333399"/>
                </a:solidFill>
                <a:latin typeface="Tahoma"/>
                <a:cs typeface="Tahoma"/>
              </a:rPr>
              <a:t>8,</a:t>
            </a:r>
            <a:r>
              <a:rPr lang="en-US" sz="1750" spc="-34" dirty="0">
                <a:solidFill>
                  <a:srgbClr val="333399"/>
                </a:solidFill>
                <a:latin typeface="Tahoma"/>
                <a:cs typeface="Tahoma"/>
              </a:rPr>
              <a:t> </a:t>
            </a:r>
            <a:r>
              <a:rPr lang="en-US" sz="1750" dirty="0">
                <a:solidFill>
                  <a:srgbClr val="333399"/>
                </a:solidFill>
                <a:latin typeface="Tahoma"/>
                <a:cs typeface="Tahoma"/>
              </a:rPr>
              <a:t>9,</a:t>
            </a:r>
            <a:r>
              <a:rPr lang="en-US" sz="1750" spc="-13" dirty="0">
                <a:solidFill>
                  <a:srgbClr val="333399"/>
                </a:solidFill>
                <a:latin typeface="Tahoma"/>
                <a:cs typeface="Tahoma"/>
              </a:rPr>
              <a:t> </a:t>
            </a:r>
            <a:r>
              <a:rPr lang="en-US" sz="1750" dirty="0">
                <a:solidFill>
                  <a:srgbClr val="333399"/>
                </a:solidFill>
                <a:latin typeface="Tahoma"/>
                <a:cs typeface="Tahoma"/>
              </a:rPr>
              <a:t>15</a:t>
            </a:r>
            <a:r>
              <a:rPr lang="en-US" sz="1750" dirty="0">
                <a:latin typeface="Tahoma"/>
                <a:cs typeface="Tahoma"/>
              </a:rPr>
              <a:t>,</a:t>
            </a:r>
            <a:r>
              <a:rPr lang="en-US" sz="1750" spc="-21" dirty="0">
                <a:latin typeface="Tahoma"/>
                <a:cs typeface="Tahoma"/>
              </a:rPr>
              <a:t> </a:t>
            </a:r>
            <a:r>
              <a:rPr lang="en-US" sz="1750" dirty="0">
                <a:solidFill>
                  <a:srgbClr val="FF0000"/>
                </a:solidFill>
                <a:latin typeface="Tahoma"/>
                <a:cs typeface="Tahoma"/>
              </a:rPr>
              <a:t>21,</a:t>
            </a:r>
            <a:r>
              <a:rPr lang="en-US" sz="1750" spc="-34" dirty="0">
                <a:solidFill>
                  <a:srgbClr val="FF0000"/>
                </a:solidFill>
                <a:latin typeface="Tahoma"/>
                <a:cs typeface="Tahoma"/>
              </a:rPr>
              <a:t> </a:t>
            </a:r>
            <a:r>
              <a:rPr lang="en-US" sz="1750" dirty="0">
                <a:solidFill>
                  <a:srgbClr val="FF0000"/>
                </a:solidFill>
                <a:latin typeface="Tahoma"/>
                <a:cs typeface="Tahoma"/>
              </a:rPr>
              <a:t>21,</a:t>
            </a:r>
            <a:r>
              <a:rPr lang="en-US" sz="1750" spc="-34" dirty="0">
                <a:solidFill>
                  <a:srgbClr val="FF0000"/>
                </a:solidFill>
                <a:latin typeface="Tahoma"/>
                <a:cs typeface="Tahoma"/>
              </a:rPr>
              <a:t> </a:t>
            </a:r>
            <a:r>
              <a:rPr lang="en-US" sz="1750" dirty="0">
                <a:solidFill>
                  <a:srgbClr val="FF0000"/>
                </a:solidFill>
                <a:latin typeface="Tahoma"/>
                <a:cs typeface="Tahoma"/>
              </a:rPr>
              <a:t>24,</a:t>
            </a:r>
            <a:r>
              <a:rPr lang="en-US" sz="1750" spc="-34" dirty="0">
                <a:solidFill>
                  <a:srgbClr val="FF0000"/>
                </a:solidFill>
                <a:latin typeface="Tahoma"/>
                <a:cs typeface="Tahoma"/>
              </a:rPr>
              <a:t> </a:t>
            </a:r>
            <a:r>
              <a:rPr lang="en-US" sz="1750" dirty="0">
                <a:solidFill>
                  <a:srgbClr val="FF0000"/>
                </a:solidFill>
                <a:latin typeface="Tahoma"/>
                <a:cs typeface="Tahoma"/>
              </a:rPr>
              <a:t>25</a:t>
            </a:r>
            <a:r>
              <a:rPr lang="en-US" sz="1750" dirty="0">
                <a:latin typeface="Tahoma"/>
                <a:cs typeface="Tahoma"/>
              </a:rPr>
              <a:t>,</a:t>
            </a:r>
            <a:r>
              <a:rPr lang="en-US" sz="1750" spc="-17" dirty="0">
                <a:latin typeface="Tahoma"/>
                <a:cs typeface="Tahoma"/>
              </a:rPr>
              <a:t> </a:t>
            </a:r>
            <a:r>
              <a:rPr lang="en-US" sz="1750" dirty="0">
                <a:latin typeface="Tahoma"/>
                <a:cs typeface="Tahoma"/>
              </a:rPr>
              <a:t>26,</a:t>
            </a:r>
            <a:r>
              <a:rPr lang="en-US" sz="1750" spc="-13" dirty="0">
                <a:latin typeface="Tahoma"/>
                <a:cs typeface="Tahoma"/>
              </a:rPr>
              <a:t> </a:t>
            </a:r>
            <a:r>
              <a:rPr lang="en-US" sz="1750" dirty="0">
                <a:latin typeface="Tahoma"/>
                <a:cs typeface="Tahoma"/>
              </a:rPr>
              <a:t>28,</a:t>
            </a:r>
            <a:r>
              <a:rPr lang="en-US" sz="1750" spc="-13" dirty="0">
                <a:latin typeface="Tahoma"/>
                <a:cs typeface="Tahoma"/>
              </a:rPr>
              <a:t> </a:t>
            </a:r>
            <a:r>
              <a:rPr lang="en-US" sz="1750" dirty="0">
                <a:latin typeface="Tahoma"/>
                <a:cs typeface="Tahoma"/>
              </a:rPr>
              <a:t>29,</a:t>
            </a:r>
            <a:r>
              <a:rPr lang="en-US" sz="1750" spc="-34" dirty="0">
                <a:latin typeface="Tahoma"/>
                <a:cs typeface="Tahoma"/>
              </a:rPr>
              <a:t> </a:t>
            </a:r>
            <a:r>
              <a:rPr lang="en-US" sz="1750" spc="-21" dirty="0">
                <a:latin typeface="Tahoma"/>
                <a:cs typeface="Tahoma"/>
              </a:rPr>
              <a:t>34</a:t>
            </a:r>
            <a:endParaRPr lang="en-US" sz="1750" dirty="0">
              <a:latin typeface="Tahoma"/>
              <a:ea typeface="Tahoma"/>
              <a:cs typeface="Tahoma"/>
            </a:endParaRPr>
          </a:p>
          <a:p>
            <a:pPr marL="266700" indent="-255905">
              <a:buClr>
                <a:srgbClr val="3333CC"/>
              </a:buClr>
              <a:buSzPct val="59523"/>
              <a:buFont typeface="Times New Roman"/>
              <a:buChar char="■"/>
              <a:tabLst>
                <a:tab pos="267150" algn="l"/>
              </a:tabLst>
            </a:pPr>
            <a:r>
              <a:rPr lang="en-US" sz="1750" dirty="0">
                <a:latin typeface="Tahoma"/>
                <a:cs typeface="Tahoma"/>
              </a:rPr>
              <a:t>Partition</a:t>
            </a:r>
            <a:r>
              <a:rPr lang="en-US" sz="1750" spc="-21" dirty="0">
                <a:latin typeface="Tahoma"/>
                <a:cs typeface="Tahoma"/>
              </a:rPr>
              <a:t> </a:t>
            </a:r>
            <a:r>
              <a:rPr lang="en-US" sz="1750" dirty="0">
                <a:latin typeface="Tahoma"/>
                <a:cs typeface="Tahoma"/>
              </a:rPr>
              <a:t>into</a:t>
            </a:r>
            <a:r>
              <a:rPr lang="en-US" sz="1750" spc="-26" dirty="0">
                <a:latin typeface="Tahoma"/>
                <a:cs typeface="Tahoma"/>
              </a:rPr>
              <a:t> </a:t>
            </a:r>
            <a:r>
              <a:rPr lang="en-US" sz="1750" spc="-9" dirty="0">
                <a:latin typeface="Tahoma"/>
                <a:cs typeface="Tahoma"/>
              </a:rPr>
              <a:t>(</a:t>
            </a:r>
            <a:r>
              <a:rPr lang="en-US" sz="1750" spc="-9" dirty="0" err="1">
                <a:latin typeface="Tahoma"/>
                <a:cs typeface="Tahoma"/>
              </a:rPr>
              <a:t>equi</a:t>
            </a:r>
            <a:r>
              <a:rPr lang="en-US" sz="1750" spc="-9" dirty="0">
                <a:latin typeface="Tahoma"/>
                <a:cs typeface="Tahoma"/>
              </a:rPr>
              <a:t>-</a:t>
            </a:r>
            <a:r>
              <a:rPr lang="en-US" sz="1750" dirty="0">
                <a:latin typeface="Tahoma"/>
                <a:cs typeface="Tahoma"/>
              </a:rPr>
              <a:t>depth)</a:t>
            </a:r>
            <a:r>
              <a:rPr lang="en-US" sz="1750" spc="-30" dirty="0">
                <a:latin typeface="Tahoma"/>
                <a:cs typeface="Tahoma"/>
              </a:rPr>
              <a:t> </a:t>
            </a:r>
            <a:r>
              <a:rPr lang="en-US" sz="1750" spc="-9" dirty="0">
                <a:latin typeface="Tahoma"/>
                <a:cs typeface="Tahoma"/>
              </a:rPr>
              <a:t>bins:</a:t>
            </a:r>
            <a:endParaRPr lang="en-US" sz="1750" dirty="0">
              <a:latin typeface="Tahoma"/>
              <a:ea typeface="Tahoma"/>
              <a:cs typeface="Tahoma"/>
            </a:endParaRPr>
          </a:p>
          <a:p>
            <a:pPr marL="566420" lvl="1" indent="-213360">
              <a:spcBef>
                <a:spcPts val="30"/>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1:</a:t>
            </a:r>
            <a:r>
              <a:rPr lang="en-US" sz="1300" spc="17" dirty="0">
                <a:latin typeface="Tahoma"/>
                <a:cs typeface="Tahoma"/>
              </a:rPr>
              <a:t> </a:t>
            </a:r>
            <a:r>
              <a:rPr lang="en-US" sz="1300" dirty="0">
                <a:latin typeface="Tahoma"/>
                <a:cs typeface="Tahoma"/>
              </a:rPr>
              <a:t>4,</a:t>
            </a:r>
            <a:r>
              <a:rPr lang="en-US" sz="1300" spc="26" dirty="0">
                <a:latin typeface="Tahoma"/>
                <a:cs typeface="Tahoma"/>
              </a:rPr>
              <a:t> </a:t>
            </a:r>
            <a:r>
              <a:rPr lang="en-US" sz="1300" dirty="0">
                <a:latin typeface="Tahoma"/>
                <a:cs typeface="Tahoma"/>
              </a:rPr>
              <a:t>8,</a:t>
            </a:r>
            <a:r>
              <a:rPr lang="en-US" sz="1300" spc="17" dirty="0">
                <a:latin typeface="Tahoma"/>
                <a:cs typeface="Tahoma"/>
              </a:rPr>
              <a:t> </a:t>
            </a:r>
            <a:r>
              <a:rPr lang="en-US" sz="1300" dirty="0">
                <a:latin typeface="Tahoma"/>
                <a:cs typeface="Tahoma"/>
              </a:rPr>
              <a:t>9,</a:t>
            </a:r>
            <a:r>
              <a:rPr lang="en-US" sz="1300" spc="17" dirty="0">
                <a:latin typeface="Tahoma"/>
                <a:cs typeface="Tahoma"/>
              </a:rPr>
              <a:t> </a:t>
            </a:r>
            <a:r>
              <a:rPr lang="en-US" sz="1300" spc="-21" dirty="0">
                <a:latin typeface="Tahoma"/>
                <a:cs typeface="Tahoma"/>
              </a:rPr>
              <a:t>15</a:t>
            </a:r>
            <a:endParaRPr lang="en-US" sz="1300" dirty="0">
              <a:latin typeface="Tahoma"/>
              <a:ea typeface="Tahoma"/>
              <a:cs typeface="Tahoma"/>
            </a:endParaRPr>
          </a:p>
          <a:p>
            <a:pPr marL="566420" lvl="1" indent="-213360">
              <a:spcBef>
                <a:spcPts val="30"/>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2:</a:t>
            </a:r>
            <a:r>
              <a:rPr lang="en-US" sz="1300" spc="13" dirty="0">
                <a:latin typeface="Tahoma"/>
                <a:cs typeface="Tahoma"/>
              </a:rPr>
              <a:t> </a:t>
            </a:r>
            <a:r>
              <a:rPr lang="en-US" sz="1300" dirty="0">
                <a:latin typeface="Tahoma"/>
                <a:cs typeface="Tahoma"/>
              </a:rPr>
              <a:t>21,</a:t>
            </a:r>
            <a:r>
              <a:rPr lang="en-US" sz="1300" spc="38" dirty="0">
                <a:latin typeface="Tahoma"/>
                <a:cs typeface="Tahoma"/>
              </a:rPr>
              <a:t> </a:t>
            </a:r>
            <a:r>
              <a:rPr lang="en-US" sz="1300" dirty="0">
                <a:latin typeface="Tahoma"/>
                <a:cs typeface="Tahoma"/>
              </a:rPr>
              <a:t>21,</a:t>
            </a:r>
            <a:r>
              <a:rPr lang="en-US" sz="1300" spc="13" dirty="0">
                <a:latin typeface="Tahoma"/>
                <a:cs typeface="Tahoma"/>
              </a:rPr>
              <a:t> </a:t>
            </a:r>
            <a:r>
              <a:rPr lang="en-US" sz="1300" dirty="0">
                <a:latin typeface="Tahoma"/>
                <a:cs typeface="Tahoma"/>
              </a:rPr>
              <a:t>24,</a:t>
            </a:r>
            <a:r>
              <a:rPr lang="en-US" sz="1300" spc="43" dirty="0">
                <a:latin typeface="Tahoma"/>
                <a:cs typeface="Tahoma"/>
              </a:rPr>
              <a:t> </a:t>
            </a:r>
            <a:r>
              <a:rPr lang="en-US" sz="1300" spc="-21" dirty="0">
                <a:latin typeface="Tahoma"/>
                <a:cs typeface="Tahoma"/>
              </a:rPr>
              <a:t>25</a:t>
            </a:r>
            <a:endParaRPr lang="en-US" sz="1300" dirty="0">
              <a:latin typeface="Tahoma"/>
              <a:ea typeface="Tahoma"/>
              <a:cs typeface="Tahoma"/>
            </a:endParaRPr>
          </a:p>
          <a:p>
            <a:pPr marL="566420" lvl="1" indent="-213360">
              <a:spcBef>
                <a:spcPts val="21"/>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3:</a:t>
            </a:r>
            <a:r>
              <a:rPr lang="en-US" sz="1300" spc="17" dirty="0">
                <a:latin typeface="Tahoma"/>
                <a:cs typeface="Tahoma"/>
              </a:rPr>
              <a:t> </a:t>
            </a:r>
            <a:r>
              <a:rPr lang="en-US" sz="1300" dirty="0">
                <a:latin typeface="Tahoma"/>
                <a:cs typeface="Tahoma"/>
              </a:rPr>
              <a:t>26,</a:t>
            </a:r>
            <a:r>
              <a:rPr lang="en-US" sz="1300" spc="47" dirty="0">
                <a:latin typeface="Tahoma"/>
                <a:cs typeface="Tahoma"/>
              </a:rPr>
              <a:t> </a:t>
            </a:r>
            <a:r>
              <a:rPr lang="en-US" sz="1300" dirty="0">
                <a:latin typeface="Tahoma"/>
                <a:cs typeface="Tahoma"/>
              </a:rPr>
              <a:t>28,</a:t>
            </a:r>
            <a:r>
              <a:rPr lang="en-US" sz="1300" spc="17" dirty="0">
                <a:latin typeface="Tahoma"/>
                <a:cs typeface="Tahoma"/>
              </a:rPr>
              <a:t> </a:t>
            </a:r>
            <a:r>
              <a:rPr lang="en-US" sz="1300" dirty="0">
                <a:latin typeface="Tahoma"/>
                <a:cs typeface="Tahoma"/>
              </a:rPr>
              <a:t>29,</a:t>
            </a:r>
            <a:r>
              <a:rPr lang="en-US" sz="1300" spc="30" dirty="0">
                <a:latin typeface="Tahoma"/>
                <a:cs typeface="Tahoma"/>
              </a:rPr>
              <a:t> </a:t>
            </a:r>
            <a:r>
              <a:rPr lang="en-US" sz="1300" spc="-21" dirty="0">
                <a:latin typeface="Tahoma"/>
                <a:cs typeface="Tahoma"/>
              </a:rPr>
              <a:t>34</a:t>
            </a:r>
            <a:endParaRPr lang="en-US" sz="1300" dirty="0">
              <a:latin typeface="Tahoma"/>
              <a:ea typeface="Tahoma"/>
              <a:cs typeface="Tahoma"/>
            </a:endParaRPr>
          </a:p>
          <a:p>
            <a:pPr marL="266700" indent="-255905">
              <a:spcBef>
                <a:spcPts val="13"/>
              </a:spcBef>
              <a:buClr>
                <a:srgbClr val="3333CC"/>
              </a:buClr>
              <a:buSzPct val="59523"/>
              <a:buFont typeface="Times New Roman"/>
              <a:buChar char="■"/>
              <a:tabLst>
                <a:tab pos="267150" algn="l"/>
              </a:tabLst>
            </a:pPr>
            <a:r>
              <a:rPr lang="en-US" sz="1750" dirty="0">
                <a:latin typeface="Tahoma"/>
                <a:cs typeface="Tahoma"/>
              </a:rPr>
              <a:t>Smoothing</a:t>
            </a:r>
            <a:r>
              <a:rPr lang="en-US" sz="1750" spc="-34" dirty="0">
                <a:latin typeface="Tahoma"/>
                <a:cs typeface="Tahoma"/>
              </a:rPr>
              <a:t> </a:t>
            </a:r>
            <a:r>
              <a:rPr lang="en-US" sz="1750" dirty="0">
                <a:latin typeface="Tahoma"/>
                <a:cs typeface="Tahoma"/>
              </a:rPr>
              <a:t>by</a:t>
            </a:r>
            <a:r>
              <a:rPr lang="en-US" sz="1750" spc="-26" dirty="0">
                <a:latin typeface="Tahoma"/>
                <a:cs typeface="Tahoma"/>
              </a:rPr>
              <a:t> </a:t>
            </a:r>
            <a:r>
              <a:rPr lang="en-US" sz="1750" dirty="0">
                <a:latin typeface="Tahoma"/>
                <a:cs typeface="Tahoma"/>
              </a:rPr>
              <a:t>bin</a:t>
            </a:r>
            <a:r>
              <a:rPr lang="en-US" sz="1750" spc="-26" dirty="0">
                <a:latin typeface="Tahoma"/>
                <a:cs typeface="Tahoma"/>
              </a:rPr>
              <a:t> (</a:t>
            </a:r>
            <a:r>
              <a:rPr lang="en-US" sz="1750" spc="-9" dirty="0">
                <a:latin typeface="Tahoma"/>
                <a:cs typeface="Tahoma"/>
              </a:rPr>
              <a:t>mean):</a:t>
            </a:r>
            <a:endParaRPr lang="en-US" sz="1750" dirty="0">
              <a:latin typeface="Tahoma"/>
              <a:ea typeface="Tahoma"/>
              <a:cs typeface="Tahoma"/>
            </a:endParaRPr>
          </a:p>
          <a:p>
            <a:pPr marL="566420" lvl="1" indent="-213360">
              <a:spcBef>
                <a:spcPts val="26"/>
              </a:spcBef>
              <a:buClr>
                <a:srgbClr val="FF0000"/>
              </a:buClr>
              <a:buSzPct val="54838"/>
              <a:buFont typeface="Times New Roman"/>
              <a:buChar char="■"/>
              <a:tabLst>
                <a:tab pos="566880" algn="l"/>
              </a:tabLst>
            </a:pPr>
            <a:r>
              <a:rPr lang="en-US" sz="1300" dirty="0">
                <a:latin typeface="Tahoma"/>
                <a:cs typeface="Tahoma"/>
              </a:rPr>
              <a:t>Bin</a:t>
            </a:r>
            <a:r>
              <a:rPr lang="en-US" sz="1300" spc="9" dirty="0">
                <a:latin typeface="Tahoma"/>
                <a:cs typeface="Tahoma"/>
              </a:rPr>
              <a:t> </a:t>
            </a:r>
            <a:r>
              <a:rPr lang="en-US" sz="1300" dirty="0">
                <a:latin typeface="Tahoma"/>
                <a:cs typeface="Tahoma"/>
              </a:rPr>
              <a:t>1:</a:t>
            </a:r>
            <a:r>
              <a:rPr lang="en-US" sz="1300" spc="17" dirty="0">
                <a:latin typeface="Tahoma"/>
                <a:cs typeface="Tahoma"/>
              </a:rPr>
              <a:t> </a:t>
            </a:r>
            <a:r>
              <a:rPr lang="en-US" sz="1300" dirty="0">
                <a:latin typeface="Tahoma"/>
                <a:cs typeface="Tahoma"/>
              </a:rPr>
              <a:t>9,</a:t>
            </a:r>
            <a:r>
              <a:rPr lang="en-US" sz="1300" spc="30" dirty="0">
                <a:latin typeface="Tahoma"/>
                <a:cs typeface="Tahoma"/>
              </a:rPr>
              <a:t> </a:t>
            </a:r>
            <a:r>
              <a:rPr lang="en-US" sz="1300" dirty="0">
                <a:latin typeface="Tahoma"/>
                <a:cs typeface="Tahoma"/>
              </a:rPr>
              <a:t>9,</a:t>
            </a:r>
            <a:r>
              <a:rPr lang="en-US" sz="1300" spc="17" dirty="0">
                <a:latin typeface="Tahoma"/>
                <a:cs typeface="Tahoma"/>
              </a:rPr>
              <a:t> </a:t>
            </a:r>
            <a:r>
              <a:rPr lang="en-US" sz="1300" dirty="0">
                <a:latin typeface="Tahoma"/>
                <a:cs typeface="Tahoma"/>
              </a:rPr>
              <a:t>9,</a:t>
            </a:r>
            <a:r>
              <a:rPr lang="en-US" sz="1300" spc="34" dirty="0">
                <a:latin typeface="Tahoma"/>
                <a:cs typeface="Tahoma"/>
              </a:rPr>
              <a:t> </a:t>
            </a:r>
            <a:r>
              <a:rPr lang="en-US" sz="1300" spc="-43" dirty="0">
                <a:latin typeface="Tahoma"/>
                <a:cs typeface="Tahoma"/>
              </a:rPr>
              <a:t>9</a:t>
            </a:r>
            <a:endParaRPr lang="en-US" sz="1300" dirty="0">
              <a:latin typeface="Tahoma"/>
              <a:ea typeface="Tahoma"/>
              <a:cs typeface="Tahoma"/>
            </a:endParaRPr>
          </a:p>
          <a:p>
            <a:pPr marL="566420" lvl="1" indent="-213360">
              <a:spcBef>
                <a:spcPts val="21"/>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2:</a:t>
            </a:r>
            <a:r>
              <a:rPr lang="en-US" sz="1300" spc="17" dirty="0">
                <a:latin typeface="Tahoma"/>
                <a:cs typeface="Tahoma"/>
              </a:rPr>
              <a:t> </a:t>
            </a:r>
            <a:r>
              <a:rPr lang="en-US" sz="1300" dirty="0">
                <a:latin typeface="Tahoma"/>
                <a:cs typeface="Tahoma"/>
              </a:rPr>
              <a:t>23,</a:t>
            </a:r>
            <a:r>
              <a:rPr lang="en-US" sz="1300" spc="47" dirty="0">
                <a:latin typeface="Tahoma"/>
                <a:cs typeface="Tahoma"/>
              </a:rPr>
              <a:t> </a:t>
            </a:r>
            <a:r>
              <a:rPr lang="en-US" sz="1300" dirty="0">
                <a:latin typeface="Tahoma"/>
                <a:cs typeface="Tahoma"/>
              </a:rPr>
              <a:t>23,</a:t>
            </a:r>
            <a:r>
              <a:rPr lang="en-US" sz="1300" spc="17" dirty="0">
                <a:latin typeface="Tahoma"/>
                <a:cs typeface="Tahoma"/>
              </a:rPr>
              <a:t> </a:t>
            </a:r>
            <a:r>
              <a:rPr lang="en-US" sz="1300" dirty="0">
                <a:latin typeface="Tahoma"/>
                <a:cs typeface="Tahoma"/>
              </a:rPr>
              <a:t>23,</a:t>
            </a:r>
            <a:r>
              <a:rPr lang="en-US" sz="1300" spc="30" dirty="0">
                <a:latin typeface="Tahoma"/>
                <a:cs typeface="Tahoma"/>
              </a:rPr>
              <a:t> </a:t>
            </a:r>
            <a:r>
              <a:rPr lang="en-US" sz="1300" spc="-21" dirty="0">
                <a:latin typeface="Tahoma"/>
                <a:cs typeface="Tahoma"/>
              </a:rPr>
              <a:t>23</a:t>
            </a:r>
            <a:endParaRPr lang="en-US" sz="1300" dirty="0">
              <a:latin typeface="Tahoma"/>
              <a:ea typeface="Tahoma"/>
              <a:cs typeface="Tahoma"/>
            </a:endParaRPr>
          </a:p>
          <a:p>
            <a:pPr marL="566420" lvl="1" indent="-213360">
              <a:spcBef>
                <a:spcPts val="30"/>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3:</a:t>
            </a:r>
            <a:r>
              <a:rPr lang="en-US" sz="1300" spc="17" dirty="0">
                <a:latin typeface="Tahoma"/>
                <a:cs typeface="Tahoma"/>
              </a:rPr>
              <a:t> </a:t>
            </a:r>
            <a:r>
              <a:rPr lang="en-US" sz="1300" dirty="0">
                <a:latin typeface="Tahoma"/>
                <a:cs typeface="Tahoma"/>
              </a:rPr>
              <a:t>29,</a:t>
            </a:r>
            <a:r>
              <a:rPr lang="en-US" sz="1300" spc="47" dirty="0">
                <a:latin typeface="Tahoma"/>
                <a:cs typeface="Tahoma"/>
              </a:rPr>
              <a:t> </a:t>
            </a:r>
            <a:r>
              <a:rPr lang="en-US" sz="1300" dirty="0">
                <a:latin typeface="Tahoma"/>
                <a:cs typeface="Tahoma"/>
              </a:rPr>
              <a:t>29,</a:t>
            </a:r>
            <a:r>
              <a:rPr lang="en-US" sz="1300" spc="17" dirty="0">
                <a:latin typeface="Tahoma"/>
                <a:cs typeface="Tahoma"/>
              </a:rPr>
              <a:t> </a:t>
            </a:r>
            <a:r>
              <a:rPr lang="en-US" sz="1300" dirty="0">
                <a:latin typeface="Tahoma"/>
                <a:cs typeface="Tahoma"/>
              </a:rPr>
              <a:t>29,</a:t>
            </a:r>
            <a:r>
              <a:rPr lang="en-US" sz="1300" spc="30" dirty="0">
                <a:latin typeface="Tahoma"/>
                <a:cs typeface="Tahoma"/>
              </a:rPr>
              <a:t> </a:t>
            </a:r>
            <a:r>
              <a:rPr lang="en-US" sz="1300" spc="-21" dirty="0">
                <a:latin typeface="Tahoma"/>
                <a:cs typeface="Tahoma"/>
              </a:rPr>
              <a:t>29</a:t>
            </a:r>
            <a:endParaRPr lang="en-US" sz="1300" dirty="0">
              <a:latin typeface="Tahoma"/>
              <a:ea typeface="Tahoma"/>
              <a:cs typeface="Tahoma"/>
            </a:endParaRPr>
          </a:p>
          <a:p>
            <a:pPr marL="266700" indent="-255905">
              <a:spcBef>
                <a:spcPts val="13"/>
              </a:spcBef>
              <a:buClr>
                <a:srgbClr val="3333CC"/>
              </a:buClr>
              <a:buSzPct val="59523"/>
              <a:buFont typeface="Times New Roman"/>
              <a:buChar char="■"/>
              <a:tabLst>
                <a:tab pos="267150" algn="l"/>
              </a:tabLst>
            </a:pPr>
            <a:r>
              <a:rPr lang="en-US" sz="1750" dirty="0">
                <a:latin typeface="Tahoma"/>
                <a:cs typeface="Tahoma"/>
              </a:rPr>
              <a:t>Smoothing</a:t>
            </a:r>
            <a:r>
              <a:rPr lang="en-US" sz="1750" spc="-51" dirty="0">
                <a:latin typeface="Tahoma"/>
                <a:cs typeface="Tahoma"/>
              </a:rPr>
              <a:t> </a:t>
            </a:r>
            <a:r>
              <a:rPr lang="en-US" sz="1750" dirty="0">
                <a:latin typeface="Tahoma"/>
                <a:cs typeface="Tahoma"/>
              </a:rPr>
              <a:t>by</a:t>
            </a:r>
            <a:r>
              <a:rPr lang="en-US" sz="1750" spc="-38" dirty="0">
                <a:latin typeface="Tahoma"/>
                <a:cs typeface="Tahoma"/>
              </a:rPr>
              <a:t> </a:t>
            </a:r>
            <a:r>
              <a:rPr lang="en-US" sz="1750" dirty="0">
                <a:latin typeface="Tahoma"/>
                <a:cs typeface="Tahoma"/>
              </a:rPr>
              <a:t>bin</a:t>
            </a:r>
            <a:r>
              <a:rPr lang="en-US" sz="1750" spc="-43" dirty="0">
                <a:latin typeface="Tahoma"/>
                <a:cs typeface="Tahoma"/>
              </a:rPr>
              <a:t> (</a:t>
            </a:r>
            <a:r>
              <a:rPr lang="en-US" sz="1750" dirty="0">
                <a:latin typeface="Tahoma"/>
                <a:cs typeface="Tahoma"/>
              </a:rPr>
              <a:t>boundaries):</a:t>
            </a:r>
            <a:r>
              <a:rPr lang="en-US" sz="1750" spc="-30" dirty="0">
                <a:latin typeface="Tahoma"/>
                <a:cs typeface="Tahoma"/>
              </a:rPr>
              <a:t> </a:t>
            </a:r>
            <a:r>
              <a:rPr lang="en-US" sz="1750" dirty="0">
                <a:latin typeface="Tahoma"/>
                <a:cs typeface="Tahoma"/>
              </a:rPr>
              <a:t>closest</a:t>
            </a:r>
            <a:r>
              <a:rPr lang="en-US" sz="1750" spc="-17" dirty="0">
                <a:latin typeface="Tahoma"/>
                <a:cs typeface="Tahoma"/>
              </a:rPr>
              <a:t> </a:t>
            </a:r>
            <a:r>
              <a:rPr lang="en-US" sz="1750" dirty="0">
                <a:latin typeface="Tahoma"/>
                <a:cs typeface="Tahoma"/>
              </a:rPr>
              <a:t>boundary</a:t>
            </a:r>
            <a:r>
              <a:rPr lang="en-US" sz="1750" spc="-43" dirty="0">
                <a:latin typeface="Tahoma"/>
                <a:cs typeface="Tahoma"/>
              </a:rPr>
              <a:t> </a:t>
            </a:r>
            <a:r>
              <a:rPr lang="en-US" sz="1750" spc="-9" dirty="0">
                <a:latin typeface="Tahoma"/>
                <a:cs typeface="Tahoma"/>
              </a:rPr>
              <a:t>value</a:t>
            </a:r>
            <a:endParaRPr lang="en-US" sz="1750" dirty="0">
              <a:latin typeface="Tahoma"/>
              <a:ea typeface="Tahoma"/>
              <a:cs typeface="Tahoma"/>
            </a:endParaRPr>
          </a:p>
          <a:p>
            <a:pPr marL="566420" lvl="1" indent="-213360">
              <a:spcBef>
                <a:spcPts val="21"/>
              </a:spcBef>
              <a:buClr>
                <a:srgbClr val="FF0000"/>
              </a:buClr>
              <a:buSzPct val="54838"/>
              <a:buFont typeface="Times New Roman"/>
              <a:buChar char="■"/>
              <a:tabLst>
                <a:tab pos="566880" algn="l"/>
              </a:tabLst>
            </a:pPr>
            <a:r>
              <a:rPr lang="en-US" sz="1300" dirty="0">
                <a:latin typeface="Tahoma"/>
                <a:cs typeface="Tahoma"/>
              </a:rPr>
              <a:t>Bin 1:</a:t>
            </a:r>
            <a:r>
              <a:rPr lang="en-US" sz="1300" spc="9" dirty="0">
                <a:latin typeface="Tahoma"/>
                <a:cs typeface="Tahoma"/>
              </a:rPr>
              <a:t> </a:t>
            </a:r>
            <a:r>
              <a:rPr lang="en-US" sz="1300" dirty="0">
                <a:latin typeface="Tahoma"/>
                <a:cs typeface="Tahoma"/>
              </a:rPr>
              <a:t>4,</a:t>
            </a:r>
            <a:r>
              <a:rPr lang="en-US" sz="1300" spc="26" dirty="0">
                <a:latin typeface="Tahoma"/>
                <a:cs typeface="Tahoma"/>
              </a:rPr>
              <a:t> </a:t>
            </a:r>
            <a:r>
              <a:rPr lang="en-US" sz="1300" dirty="0">
                <a:latin typeface="Tahoma"/>
                <a:cs typeface="Tahoma"/>
              </a:rPr>
              <a:t>4,</a:t>
            </a:r>
            <a:r>
              <a:rPr lang="en-US" sz="1300" spc="9" dirty="0">
                <a:latin typeface="Tahoma"/>
                <a:cs typeface="Tahoma"/>
              </a:rPr>
              <a:t> </a:t>
            </a:r>
            <a:r>
              <a:rPr lang="en-US" sz="1300" dirty="0">
                <a:latin typeface="Tahoma"/>
                <a:cs typeface="Tahoma"/>
              </a:rPr>
              <a:t>4,</a:t>
            </a:r>
            <a:r>
              <a:rPr lang="en-US" sz="1300" spc="26" dirty="0">
                <a:latin typeface="Tahoma"/>
                <a:cs typeface="Tahoma"/>
              </a:rPr>
              <a:t> </a:t>
            </a:r>
            <a:r>
              <a:rPr lang="en-US" sz="1300" spc="-21" dirty="0">
                <a:latin typeface="Tahoma"/>
                <a:cs typeface="Tahoma"/>
              </a:rPr>
              <a:t>15</a:t>
            </a:r>
            <a:endParaRPr lang="en-US" sz="1300" dirty="0">
              <a:latin typeface="Tahoma"/>
              <a:ea typeface="Tahoma"/>
              <a:cs typeface="Tahoma"/>
            </a:endParaRPr>
          </a:p>
          <a:p>
            <a:pPr marL="566420" lvl="1" indent="-213360">
              <a:spcBef>
                <a:spcPts val="30"/>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2:</a:t>
            </a:r>
            <a:r>
              <a:rPr lang="en-US" sz="1300" spc="17" dirty="0">
                <a:latin typeface="Tahoma"/>
                <a:cs typeface="Tahoma"/>
              </a:rPr>
              <a:t> </a:t>
            </a:r>
            <a:r>
              <a:rPr lang="en-US" sz="1300" dirty="0">
                <a:latin typeface="Tahoma"/>
                <a:cs typeface="Tahoma"/>
              </a:rPr>
              <a:t>21,</a:t>
            </a:r>
            <a:r>
              <a:rPr lang="en-US" sz="1300" spc="47" dirty="0">
                <a:latin typeface="Tahoma"/>
                <a:cs typeface="Tahoma"/>
              </a:rPr>
              <a:t> </a:t>
            </a:r>
            <a:r>
              <a:rPr lang="en-US" sz="1300" dirty="0">
                <a:latin typeface="Tahoma"/>
                <a:cs typeface="Tahoma"/>
              </a:rPr>
              <a:t>21,</a:t>
            </a:r>
            <a:r>
              <a:rPr lang="en-US" sz="1300" spc="17" dirty="0">
                <a:latin typeface="Tahoma"/>
                <a:cs typeface="Tahoma"/>
              </a:rPr>
              <a:t> </a:t>
            </a:r>
            <a:r>
              <a:rPr lang="en-US" sz="1300" dirty="0">
                <a:latin typeface="Tahoma"/>
                <a:cs typeface="Tahoma"/>
              </a:rPr>
              <a:t>25,</a:t>
            </a:r>
            <a:r>
              <a:rPr lang="en-US" sz="1300" spc="30" dirty="0">
                <a:latin typeface="Tahoma"/>
                <a:cs typeface="Tahoma"/>
              </a:rPr>
              <a:t> </a:t>
            </a:r>
            <a:r>
              <a:rPr lang="en-US" sz="1300" spc="-21" dirty="0">
                <a:latin typeface="Tahoma"/>
                <a:cs typeface="Tahoma"/>
              </a:rPr>
              <a:t>25</a:t>
            </a:r>
            <a:endParaRPr lang="en-US" sz="1300" dirty="0">
              <a:latin typeface="Tahoma"/>
              <a:ea typeface="Tahoma"/>
              <a:cs typeface="Tahoma"/>
            </a:endParaRPr>
          </a:p>
          <a:p>
            <a:pPr marL="566420" lvl="1" indent="-213360">
              <a:spcBef>
                <a:spcPts val="30"/>
              </a:spcBef>
              <a:buClr>
                <a:srgbClr val="FF0000"/>
              </a:buClr>
              <a:buSzPct val="54838"/>
              <a:buFont typeface="Times New Roman"/>
              <a:buChar char="■"/>
              <a:tabLst>
                <a:tab pos="566880" algn="l"/>
              </a:tabLst>
            </a:pPr>
            <a:r>
              <a:rPr lang="en-US" sz="1300" dirty="0">
                <a:latin typeface="Tahoma"/>
                <a:cs typeface="Tahoma"/>
              </a:rPr>
              <a:t>Bin</a:t>
            </a:r>
            <a:r>
              <a:rPr lang="en-US" sz="1300" spc="4" dirty="0">
                <a:latin typeface="Tahoma"/>
                <a:cs typeface="Tahoma"/>
              </a:rPr>
              <a:t> </a:t>
            </a:r>
            <a:r>
              <a:rPr lang="en-US" sz="1300" dirty="0">
                <a:latin typeface="Tahoma"/>
                <a:cs typeface="Tahoma"/>
              </a:rPr>
              <a:t>3:</a:t>
            </a:r>
            <a:r>
              <a:rPr lang="en-US" sz="1300" spc="17" dirty="0">
                <a:latin typeface="Tahoma"/>
                <a:cs typeface="Tahoma"/>
              </a:rPr>
              <a:t> </a:t>
            </a:r>
            <a:r>
              <a:rPr lang="en-US" sz="1300" dirty="0">
                <a:latin typeface="Tahoma"/>
                <a:cs typeface="Tahoma"/>
              </a:rPr>
              <a:t>26,</a:t>
            </a:r>
            <a:r>
              <a:rPr lang="en-US" sz="1300" spc="47" dirty="0">
                <a:latin typeface="Tahoma"/>
                <a:cs typeface="Tahoma"/>
              </a:rPr>
              <a:t> </a:t>
            </a:r>
            <a:r>
              <a:rPr lang="en-US" sz="1300" dirty="0">
                <a:latin typeface="Tahoma"/>
                <a:cs typeface="Tahoma"/>
              </a:rPr>
              <a:t>26,</a:t>
            </a:r>
            <a:r>
              <a:rPr lang="en-US" sz="1300" spc="17" dirty="0">
                <a:latin typeface="Tahoma"/>
                <a:cs typeface="Tahoma"/>
              </a:rPr>
              <a:t> </a:t>
            </a:r>
            <a:r>
              <a:rPr lang="en-US" sz="1300" dirty="0">
                <a:latin typeface="Tahoma"/>
                <a:cs typeface="Tahoma"/>
              </a:rPr>
              <a:t>26,</a:t>
            </a:r>
            <a:r>
              <a:rPr lang="en-US" sz="1300" spc="30" dirty="0">
                <a:latin typeface="Tahoma"/>
                <a:cs typeface="Tahoma"/>
              </a:rPr>
              <a:t> </a:t>
            </a:r>
            <a:r>
              <a:rPr lang="en-US" sz="1300" spc="-21" dirty="0">
                <a:latin typeface="Tahoma"/>
                <a:cs typeface="Tahoma"/>
              </a:rPr>
              <a:t>34</a:t>
            </a:r>
            <a:endParaRPr lang="en-US" sz="1300" dirty="0">
              <a:latin typeface="Tahoma"/>
              <a:ea typeface="Tahoma"/>
              <a:cs typeface="Tahoma"/>
            </a:endParaRPr>
          </a:p>
          <a:p>
            <a:endParaRPr lang="en-IN"/>
          </a:p>
        </p:txBody>
      </p:sp>
      <p:sp>
        <p:nvSpPr>
          <p:cNvPr id="10" name="object 10"/>
          <p:cNvSpPr txBox="1">
            <a:spLocks noGrp="1"/>
          </p:cNvSpPr>
          <p:nvPr>
            <p:ph type="title"/>
          </p:nvPr>
        </p:nvSpPr>
        <p:spPr>
          <a:prstGeom prst="rect">
            <a:avLst/>
          </a:prstGeom>
        </p:spPr>
        <p:txBody>
          <a:bodyPr vert="horz" wrap="square" lIns="0" tIns="12489" rIns="0" bIns="0" rtlCol="0" anchor="ctr">
            <a:spAutoFit/>
          </a:bodyPr>
          <a:lstStyle/>
          <a:p>
            <a:pPr marL="10860">
              <a:lnSpc>
                <a:spcPct val="100000"/>
              </a:lnSpc>
              <a:spcBef>
                <a:spcPts val="98"/>
              </a:spcBef>
            </a:pPr>
            <a:r>
              <a:rPr>
                <a:solidFill>
                  <a:srgbClr val="333399"/>
                </a:solidFill>
                <a:latin typeface="Tahoma"/>
                <a:cs typeface="Tahoma"/>
              </a:rPr>
              <a:t>Binning</a:t>
            </a:r>
            <a:r>
              <a:rPr spc="-56">
                <a:solidFill>
                  <a:srgbClr val="333399"/>
                </a:solidFill>
                <a:latin typeface="Tahoma"/>
                <a:cs typeface="Tahoma"/>
              </a:rPr>
              <a:t> </a:t>
            </a:r>
            <a:r>
              <a:rPr>
                <a:solidFill>
                  <a:srgbClr val="333399"/>
                </a:solidFill>
                <a:latin typeface="Tahoma"/>
                <a:cs typeface="Tahoma"/>
              </a:rPr>
              <a:t>Methods</a:t>
            </a:r>
            <a:r>
              <a:rPr spc="-21">
                <a:solidFill>
                  <a:srgbClr val="333399"/>
                </a:solidFill>
                <a:latin typeface="Tahoma"/>
                <a:cs typeface="Tahoma"/>
              </a:rPr>
              <a:t> </a:t>
            </a:r>
            <a:r>
              <a:rPr>
                <a:solidFill>
                  <a:srgbClr val="333399"/>
                </a:solidFill>
                <a:latin typeface="Tahoma"/>
                <a:cs typeface="Tahoma"/>
              </a:rPr>
              <a:t>for</a:t>
            </a:r>
            <a:r>
              <a:rPr spc="-38">
                <a:solidFill>
                  <a:srgbClr val="333399"/>
                </a:solidFill>
                <a:latin typeface="Tahoma"/>
                <a:cs typeface="Tahoma"/>
              </a:rPr>
              <a:t> </a:t>
            </a:r>
            <a:r>
              <a:rPr>
                <a:solidFill>
                  <a:srgbClr val="333399"/>
                </a:solidFill>
                <a:latin typeface="Tahoma"/>
                <a:cs typeface="Tahoma"/>
              </a:rPr>
              <a:t>Data</a:t>
            </a:r>
            <a:r>
              <a:rPr spc="-17">
                <a:solidFill>
                  <a:srgbClr val="333399"/>
                </a:solidFill>
                <a:latin typeface="Tahoma"/>
                <a:cs typeface="Tahoma"/>
              </a:rPr>
              <a:t> </a:t>
            </a:r>
            <a:r>
              <a:rPr spc="-9">
                <a:solidFill>
                  <a:srgbClr val="333399"/>
                </a:solidFill>
                <a:latin typeface="Tahoma"/>
                <a:cs typeface="Tahoma"/>
              </a:rPr>
              <a:t>Smoothing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557784" y="806714"/>
            <a:ext cx="7808976" cy="50728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F8608500-67A6-9D53-BFC5-55D1C6D9E20E}"/>
              </a:ext>
            </a:extLst>
          </p:cNvPr>
          <p:cNvSpPr>
            <a:spLocks noGrp="1"/>
          </p:cNvSpPr>
          <p:nvPr>
            <p:ph idx="1"/>
          </p:nvPr>
        </p:nvSpPr>
        <p:spPr/>
        <p:txBody>
          <a:bodyPr/>
          <a:lstStyle/>
          <a:p>
            <a:pPr marL="267150" indent="-256291">
              <a:spcBef>
                <a:spcPts val="1231"/>
              </a:spcBef>
              <a:buClr>
                <a:srgbClr val="3333CC"/>
              </a:buClr>
              <a:buSzPct val="59183"/>
              <a:buFont typeface="Times New Roman"/>
              <a:buChar char="■"/>
              <a:tabLst>
                <a:tab pos="267150" algn="l"/>
              </a:tabLst>
            </a:pPr>
            <a:r>
              <a:rPr lang="en-US" sz="2095">
                <a:latin typeface="Tahoma"/>
                <a:cs typeface="Tahoma"/>
              </a:rPr>
              <a:t>Data</a:t>
            </a:r>
            <a:r>
              <a:rPr lang="en-US" sz="2095" spc="-21">
                <a:latin typeface="Tahoma"/>
                <a:cs typeface="Tahoma"/>
              </a:rPr>
              <a:t> </a:t>
            </a:r>
            <a:r>
              <a:rPr lang="en-US" sz="2095">
                <a:latin typeface="Tahoma"/>
                <a:cs typeface="Tahoma"/>
              </a:rPr>
              <a:t>is</a:t>
            </a:r>
            <a:r>
              <a:rPr lang="en-US" sz="2095" spc="-21">
                <a:latin typeface="Tahoma"/>
                <a:cs typeface="Tahoma"/>
              </a:rPr>
              <a:t> </a:t>
            </a:r>
            <a:r>
              <a:rPr lang="en-US" sz="2095">
                <a:latin typeface="Tahoma"/>
                <a:cs typeface="Tahoma"/>
              </a:rPr>
              <a:t>not</a:t>
            </a:r>
            <a:r>
              <a:rPr lang="en-US" sz="2095" spc="-17">
                <a:latin typeface="Tahoma"/>
                <a:cs typeface="Tahoma"/>
              </a:rPr>
              <a:t> </a:t>
            </a:r>
            <a:r>
              <a:rPr lang="en-US" sz="2095">
                <a:latin typeface="Tahoma"/>
                <a:cs typeface="Tahoma"/>
              </a:rPr>
              <a:t>always</a:t>
            </a:r>
            <a:r>
              <a:rPr lang="en-US" sz="2095" spc="-21">
                <a:latin typeface="Tahoma"/>
                <a:cs typeface="Tahoma"/>
              </a:rPr>
              <a:t> </a:t>
            </a:r>
            <a:r>
              <a:rPr lang="en-US" sz="2095" spc="-9">
                <a:latin typeface="Tahoma"/>
                <a:cs typeface="Tahoma"/>
              </a:rPr>
              <a:t>available</a:t>
            </a:r>
            <a:endParaRPr lang="en-US" sz="2095">
              <a:latin typeface="Tahoma"/>
              <a:cs typeface="Tahoma"/>
            </a:endParaRPr>
          </a:p>
          <a:p>
            <a:pPr marL="566880" marR="556020" lvl="1" indent="-213937">
              <a:lnSpc>
                <a:spcPct val="120600"/>
              </a:lnSpc>
              <a:spcBef>
                <a:spcPts val="445"/>
              </a:spcBef>
              <a:buClr>
                <a:srgbClr val="FF0000"/>
              </a:buClr>
              <a:buSzPct val="54285"/>
              <a:buFont typeface="Times New Roman"/>
              <a:buChar char="■"/>
              <a:tabLst>
                <a:tab pos="566880" algn="l"/>
              </a:tabLst>
            </a:pPr>
            <a:r>
              <a:rPr lang="en-US" sz="1496">
                <a:latin typeface="Tahoma"/>
                <a:cs typeface="Tahoma"/>
              </a:rPr>
              <a:t>E.g.,</a:t>
            </a:r>
            <a:r>
              <a:rPr lang="en-US" sz="1496" spc="-64">
                <a:latin typeface="Tahoma"/>
                <a:cs typeface="Tahoma"/>
              </a:rPr>
              <a:t> </a:t>
            </a:r>
            <a:r>
              <a:rPr lang="en-US" sz="1496">
                <a:latin typeface="Tahoma"/>
                <a:cs typeface="Tahoma"/>
              </a:rPr>
              <a:t>many</a:t>
            </a:r>
            <a:r>
              <a:rPr lang="en-US" sz="1496" spc="-43">
                <a:latin typeface="Tahoma"/>
                <a:cs typeface="Tahoma"/>
              </a:rPr>
              <a:t> </a:t>
            </a:r>
            <a:r>
              <a:rPr lang="en-US" sz="1496">
                <a:latin typeface="Tahoma"/>
                <a:cs typeface="Tahoma"/>
              </a:rPr>
              <a:t>tuples</a:t>
            </a:r>
            <a:r>
              <a:rPr lang="en-US" sz="1496" spc="-43">
                <a:latin typeface="Tahoma"/>
                <a:cs typeface="Tahoma"/>
              </a:rPr>
              <a:t> </a:t>
            </a:r>
            <a:r>
              <a:rPr lang="en-US" sz="1496">
                <a:latin typeface="Tahoma"/>
                <a:cs typeface="Tahoma"/>
              </a:rPr>
              <a:t>have</a:t>
            </a:r>
            <a:r>
              <a:rPr lang="en-US" sz="1496" spc="-38">
                <a:latin typeface="Tahoma"/>
                <a:cs typeface="Tahoma"/>
              </a:rPr>
              <a:t> </a:t>
            </a:r>
            <a:r>
              <a:rPr lang="en-US" sz="1496">
                <a:latin typeface="Tahoma"/>
                <a:cs typeface="Tahoma"/>
              </a:rPr>
              <a:t>no</a:t>
            </a:r>
            <a:r>
              <a:rPr lang="en-US" sz="1496" spc="-17">
                <a:latin typeface="Tahoma"/>
                <a:cs typeface="Tahoma"/>
              </a:rPr>
              <a:t> </a:t>
            </a:r>
            <a:r>
              <a:rPr lang="en-US" sz="1496">
                <a:latin typeface="Tahoma"/>
                <a:cs typeface="Tahoma"/>
              </a:rPr>
              <a:t>recorded</a:t>
            </a:r>
            <a:r>
              <a:rPr lang="en-US" sz="1496" spc="-51">
                <a:latin typeface="Tahoma"/>
                <a:cs typeface="Tahoma"/>
              </a:rPr>
              <a:t> </a:t>
            </a:r>
            <a:r>
              <a:rPr lang="en-US" sz="1496">
                <a:latin typeface="Tahoma"/>
                <a:cs typeface="Tahoma"/>
              </a:rPr>
              <a:t>values</a:t>
            </a:r>
            <a:r>
              <a:rPr lang="en-US" sz="1496" spc="-38">
                <a:latin typeface="Tahoma"/>
                <a:cs typeface="Tahoma"/>
              </a:rPr>
              <a:t> </a:t>
            </a:r>
            <a:r>
              <a:rPr lang="en-US" sz="1496">
                <a:latin typeface="Tahoma"/>
                <a:cs typeface="Tahoma"/>
              </a:rPr>
              <a:t>for</a:t>
            </a:r>
            <a:r>
              <a:rPr lang="en-US" sz="1496" spc="-43">
                <a:latin typeface="Tahoma"/>
                <a:cs typeface="Tahoma"/>
              </a:rPr>
              <a:t> </a:t>
            </a:r>
            <a:r>
              <a:rPr lang="en-US" sz="1496" spc="-9">
                <a:latin typeface="Tahoma"/>
                <a:cs typeface="Tahoma"/>
              </a:rPr>
              <a:t>several </a:t>
            </a:r>
            <a:r>
              <a:rPr lang="en-US" sz="1496">
                <a:latin typeface="Tahoma"/>
                <a:cs typeface="Tahoma"/>
              </a:rPr>
              <a:t>attributes,</a:t>
            </a:r>
            <a:r>
              <a:rPr lang="en-US" sz="1496" spc="-34">
                <a:latin typeface="Tahoma"/>
                <a:cs typeface="Tahoma"/>
              </a:rPr>
              <a:t> </a:t>
            </a:r>
            <a:r>
              <a:rPr lang="en-US" sz="1496">
                <a:latin typeface="Tahoma"/>
                <a:cs typeface="Tahoma"/>
              </a:rPr>
              <a:t>such</a:t>
            </a:r>
            <a:r>
              <a:rPr lang="en-US" sz="1496" spc="-9">
                <a:latin typeface="Tahoma"/>
                <a:cs typeface="Tahoma"/>
              </a:rPr>
              <a:t> </a:t>
            </a:r>
            <a:r>
              <a:rPr lang="en-US" sz="1496">
                <a:latin typeface="Tahoma"/>
                <a:cs typeface="Tahoma"/>
              </a:rPr>
              <a:t>as</a:t>
            </a:r>
            <a:r>
              <a:rPr lang="en-US" sz="1496" spc="-34">
                <a:latin typeface="Tahoma"/>
                <a:cs typeface="Tahoma"/>
              </a:rPr>
              <a:t> </a:t>
            </a:r>
            <a:r>
              <a:rPr lang="en-US" sz="1496">
                <a:latin typeface="Tahoma"/>
                <a:cs typeface="Tahoma"/>
              </a:rPr>
              <a:t>customer</a:t>
            </a:r>
            <a:r>
              <a:rPr lang="en-US" sz="1496" spc="-26">
                <a:latin typeface="Tahoma"/>
                <a:cs typeface="Tahoma"/>
              </a:rPr>
              <a:t> </a:t>
            </a:r>
            <a:r>
              <a:rPr lang="en-US" sz="1496">
                <a:latin typeface="Tahoma"/>
                <a:cs typeface="Tahoma"/>
              </a:rPr>
              <a:t>income</a:t>
            </a:r>
            <a:r>
              <a:rPr lang="en-US" sz="1496" spc="-4">
                <a:latin typeface="Tahoma"/>
                <a:cs typeface="Tahoma"/>
              </a:rPr>
              <a:t> </a:t>
            </a:r>
            <a:r>
              <a:rPr lang="en-US" sz="1496">
                <a:latin typeface="Tahoma"/>
                <a:cs typeface="Tahoma"/>
              </a:rPr>
              <a:t>in</a:t>
            </a:r>
            <a:r>
              <a:rPr lang="en-US" sz="1496" spc="-26">
                <a:latin typeface="Tahoma"/>
                <a:cs typeface="Tahoma"/>
              </a:rPr>
              <a:t> </a:t>
            </a:r>
            <a:r>
              <a:rPr lang="en-US" sz="1496">
                <a:latin typeface="Tahoma"/>
                <a:cs typeface="Tahoma"/>
              </a:rPr>
              <a:t>sales</a:t>
            </a:r>
            <a:r>
              <a:rPr lang="en-US" sz="1496" spc="-21">
                <a:latin typeface="Tahoma"/>
                <a:cs typeface="Tahoma"/>
              </a:rPr>
              <a:t> </a:t>
            </a:r>
            <a:r>
              <a:rPr lang="en-US" sz="1496" spc="-17">
                <a:latin typeface="Tahoma"/>
                <a:cs typeface="Tahoma"/>
              </a:rPr>
              <a:t>data</a:t>
            </a:r>
            <a:endParaRPr lang="en-US" sz="1496">
              <a:latin typeface="Tahoma"/>
              <a:cs typeface="Tahoma"/>
            </a:endParaRPr>
          </a:p>
          <a:p>
            <a:pPr marL="267150" indent="-256291">
              <a:spcBef>
                <a:spcPts val="911"/>
              </a:spcBef>
              <a:buClr>
                <a:srgbClr val="3333CC"/>
              </a:buClr>
              <a:buSzPct val="59183"/>
              <a:buFont typeface="Times New Roman"/>
              <a:buChar char="■"/>
              <a:tabLst>
                <a:tab pos="267150" algn="l"/>
              </a:tabLst>
            </a:pPr>
            <a:r>
              <a:rPr lang="en-US" sz="2095">
                <a:latin typeface="Tahoma"/>
                <a:cs typeface="Tahoma"/>
              </a:rPr>
              <a:t>Missing</a:t>
            </a:r>
            <a:r>
              <a:rPr lang="en-US" sz="2095" spc="-13">
                <a:latin typeface="Tahoma"/>
                <a:cs typeface="Tahoma"/>
              </a:rPr>
              <a:t> </a:t>
            </a:r>
            <a:r>
              <a:rPr lang="en-US" sz="2095">
                <a:latin typeface="Tahoma"/>
                <a:cs typeface="Tahoma"/>
              </a:rPr>
              <a:t>data</a:t>
            </a:r>
            <a:r>
              <a:rPr lang="en-US" sz="2095" spc="-13">
                <a:latin typeface="Tahoma"/>
                <a:cs typeface="Tahoma"/>
              </a:rPr>
              <a:t> </a:t>
            </a:r>
            <a:r>
              <a:rPr lang="en-US" sz="2095">
                <a:latin typeface="Tahoma"/>
                <a:cs typeface="Tahoma"/>
              </a:rPr>
              <a:t>may</a:t>
            </a:r>
            <a:r>
              <a:rPr lang="en-US" sz="2095" spc="-38">
                <a:latin typeface="Tahoma"/>
                <a:cs typeface="Tahoma"/>
              </a:rPr>
              <a:t> </a:t>
            </a:r>
            <a:r>
              <a:rPr lang="en-US" sz="2095">
                <a:latin typeface="Tahoma"/>
                <a:cs typeface="Tahoma"/>
              </a:rPr>
              <a:t>be</a:t>
            </a:r>
            <a:r>
              <a:rPr lang="en-US" sz="2095" spc="-13">
                <a:latin typeface="Tahoma"/>
                <a:cs typeface="Tahoma"/>
              </a:rPr>
              <a:t> </a:t>
            </a:r>
            <a:r>
              <a:rPr lang="en-US" sz="2095">
                <a:latin typeface="Tahoma"/>
                <a:cs typeface="Tahoma"/>
              </a:rPr>
              <a:t>due</a:t>
            </a:r>
            <a:r>
              <a:rPr lang="en-US" sz="2095" spc="-13">
                <a:latin typeface="Tahoma"/>
                <a:cs typeface="Tahoma"/>
              </a:rPr>
              <a:t> </a:t>
            </a:r>
            <a:r>
              <a:rPr lang="en-US" sz="2095" spc="-21">
                <a:latin typeface="Tahoma"/>
                <a:cs typeface="Tahoma"/>
              </a:rPr>
              <a:t>to</a:t>
            </a:r>
            <a:endParaRPr lang="en-US" sz="2095">
              <a:latin typeface="Tahoma"/>
              <a:cs typeface="Tahoma"/>
            </a:endParaRPr>
          </a:p>
          <a:p>
            <a:pPr marL="566880" lvl="1" indent="-213394">
              <a:spcBef>
                <a:spcPts val="462"/>
              </a:spcBef>
              <a:buClr>
                <a:srgbClr val="FF0000"/>
              </a:buClr>
              <a:buSzPct val="54285"/>
              <a:buFont typeface="Times New Roman"/>
              <a:buChar char="■"/>
              <a:tabLst>
                <a:tab pos="566880" algn="l"/>
              </a:tabLst>
            </a:pPr>
            <a:r>
              <a:rPr lang="en-US" sz="1496">
                <a:latin typeface="Tahoma"/>
                <a:cs typeface="Tahoma"/>
              </a:rPr>
              <a:t>equipment</a:t>
            </a:r>
            <a:r>
              <a:rPr lang="en-US" sz="1496" spc="-43">
                <a:latin typeface="Tahoma"/>
                <a:cs typeface="Tahoma"/>
              </a:rPr>
              <a:t> </a:t>
            </a:r>
            <a:r>
              <a:rPr lang="en-US" sz="1496" spc="-9">
                <a:latin typeface="Tahoma"/>
                <a:cs typeface="Tahoma"/>
              </a:rPr>
              <a:t>malfunction</a:t>
            </a:r>
            <a:endParaRPr lang="en-US" sz="1496">
              <a:latin typeface="Tahoma"/>
              <a:cs typeface="Tahoma"/>
            </a:endParaRPr>
          </a:p>
          <a:p>
            <a:pPr marL="566880" lvl="1" indent="-213394">
              <a:spcBef>
                <a:spcPts val="359"/>
              </a:spcBef>
              <a:buClr>
                <a:srgbClr val="FF0000"/>
              </a:buClr>
              <a:buSzPct val="54285"/>
              <a:buFont typeface="Times New Roman"/>
              <a:buChar char="■"/>
              <a:tabLst>
                <a:tab pos="566880" algn="l"/>
              </a:tabLst>
            </a:pPr>
            <a:r>
              <a:rPr lang="en-US" sz="1496">
                <a:latin typeface="Tahoma"/>
                <a:cs typeface="Tahoma"/>
              </a:rPr>
              <a:t>inconsistent</a:t>
            </a:r>
            <a:r>
              <a:rPr lang="en-US" sz="1496" spc="4">
                <a:latin typeface="Tahoma"/>
                <a:cs typeface="Tahoma"/>
              </a:rPr>
              <a:t> </a:t>
            </a:r>
            <a:r>
              <a:rPr lang="en-US" sz="1496">
                <a:latin typeface="Tahoma"/>
                <a:cs typeface="Tahoma"/>
              </a:rPr>
              <a:t>with</a:t>
            </a:r>
            <a:r>
              <a:rPr lang="en-US" sz="1496" spc="4">
                <a:latin typeface="Tahoma"/>
                <a:cs typeface="Tahoma"/>
              </a:rPr>
              <a:t> </a:t>
            </a:r>
            <a:r>
              <a:rPr lang="en-US" sz="1496">
                <a:latin typeface="Tahoma"/>
                <a:cs typeface="Tahoma"/>
              </a:rPr>
              <a:t>other</a:t>
            </a:r>
            <a:r>
              <a:rPr lang="en-US" sz="1496" spc="-30">
                <a:latin typeface="Tahoma"/>
                <a:cs typeface="Tahoma"/>
              </a:rPr>
              <a:t> </a:t>
            </a:r>
            <a:r>
              <a:rPr lang="en-US" sz="1496">
                <a:latin typeface="Tahoma"/>
                <a:cs typeface="Tahoma"/>
              </a:rPr>
              <a:t>recorded</a:t>
            </a:r>
            <a:r>
              <a:rPr lang="en-US" sz="1496" spc="-30">
                <a:latin typeface="Tahoma"/>
                <a:cs typeface="Tahoma"/>
              </a:rPr>
              <a:t> </a:t>
            </a:r>
            <a:r>
              <a:rPr lang="en-US" sz="1496">
                <a:latin typeface="Tahoma"/>
                <a:cs typeface="Tahoma"/>
              </a:rPr>
              <a:t>data</a:t>
            </a:r>
            <a:r>
              <a:rPr lang="en-US" sz="1496" spc="-38">
                <a:latin typeface="Tahoma"/>
                <a:cs typeface="Tahoma"/>
              </a:rPr>
              <a:t> </a:t>
            </a:r>
            <a:r>
              <a:rPr lang="en-US" sz="1496">
                <a:latin typeface="Tahoma"/>
                <a:cs typeface="Tahoma"/>
              </a:rPr>
              <a:t>and</a:t>
            </a:r>
            <a:r>
              <a:rPr lang="en-US" sz="1496" spc="-21">
                <a:latin typeface="Tahoma"/>
                <a:cs typeface="Tahoma"/>
              </a:rPr>
              <a:t> </a:t>
            </a:r>
            <a:r>
              <a:rPr lang="en-US" sz="1496">
                <a:latin typeface="Tahoma"/>
                <a:cs typeface="Tahoma"/>
              </a:rPr>
              <a:t>thus</a:t>
            </a:r>
            <a:r>
              <a:rPr lang="en-US" sz="1496" spc="-21">
                <a:latin typeface="Tahoma"/>
                <a:cs typeface="Tahoma"/>
              </a:rPr>
              <a:t> </a:t>
            </a:r>
            <a:r>
              <a:rPr lang="en-US" sz="1496" spc="-9">
                <a:latin typeface="Tahoma"/>
                <a:cs typeface="Tahoma"/>
              </a:rPr>
              <a:t>deleted</a:t>
            </a:r>
            <a:endParaRPr lang="en-US" sz="1496">
              <a:latin typeface="Tahoma"/>
              <a:cs typeface="Tahoma"/>
            </a:endParaRPr>
          </a:p>
          <a:p>
            <a:pPr marL="566880" lvl="1" indent="-213394">
              <a:spcBef>
                <a:spcPts val="371"/>
              </a:spcBef>
              <a:buClr>
                <a:srgbClr val="FF0000"/>
              </a:buClr>
              <a:buSzPct val="54285"/>
              <a:buFont typeface="Times New Roman"/>
              <a:buChar char="■"/>
              <a:tabLst>
                <a:tab pos="566880" algn="l"/>
              </a:tabLst>
            </a:pPr>
            <a:r>
              <a:rPr lang="en-US" sz="1496">
                <a:latin typeface="Tahoma"/>
                <a:cs typeface="Tahoma"/>
              </a:rPr>
              <a:t>data</a:t>
            </a:r>
            <a:r>
              <a:rPr lang="en-US" sz="1496" spc="-30">
                <a:latin typeface="Tahoma"/>
                <a:cs typeface="Tahoma"/>
              </a:rPr>
              <a:t> </a:t>
            </a:r>
            <a:r>
              <a:rPr lang="en-US" sz="1496">
                <a:latin typeface="Tahoma"/>
                <a:cs typeface="Tahoma"/>
              </a:rPr>
              <a:t>not</a:t>
            </a:r>
            <a:r>
              <a:rPr lang="en-US" sz="1496" spc="-13">
                <a:latin typeface="Tahoma"/>
                <a:cs typeface="Tahoma"/>
              </a:rPr>
              <a:t> </a:t>
            </a:r>
            <a:r>
              <a:rPr lang="en-US" sz="1496">
                <a:latin typeface="Tahoma"/>
                <a:cs typeface="Tahoma"/>
              </a:rPr>
              <a:t>entered</a:t>
            </a:r>
            <a:r>
              <a:rPr lang="en-US" sz="1496" spc="-21">
                <a:latin typeface="Tahoma"/>
                <a:cs typeface="Tahoma"/>
              </a:rPr>
              <a:t> </a:t>
            </a:r>
            <a:r>
              <a:rPr lang="en-US" sz="1496">
                <a:latin typeface="Tahoma"/>
                <a:cs typeface="Tahoma"/>
              </a:rPr>
              <a:t>due</a:t>
            </a:r>
            <a:r>
              <a:rPr lang="en-US" sz="1496" spc="-17">
                <a:latin typeface="Tahoma"/>
                <a:cs typeface="Tahoma"/>
              </a:rPr>
              <a:t> </a:t>
            </a:r>
            <a:r>
              <a:rPr lang="en-US" sz="1496">
                <a:latin typeface="Tahoma"/>
                <a:cs typeface="Tahoma"/>
              </a:rPr>
              <a:t>to</a:t>
            </a:r>
            <a:r>
              <a:rPr lang="en-US" sz="1496" spc="9">
                <a:latin typeface="Tahoma"/>
                <a:cs typeface="Tahoma"/>
              </a:rPr>
              <a:t> </a:t>
            </a:r>
            <a:r>
              <a:rPr lang="en-US" sz="1496" spc="-9">
                <a:latin typeface="Tahoma"/>
                <a:cs typeface="Tahoma"/>
              </a:rPr>
              <a:t>misunderstanding</a:t>
            </a:r>
            <a:endParaRPr lang="en-US" sz="1496">
              <a:latin typeface="Tahoma"/>
              <a:cs typeface="Tahoma"/>
            </a:endParaRPr>
          </a:p>
          <a:p>
            <a:pPr marL="566880" marR="4344" lvl="1" indent="-213937">
              <a:lnSpc>
                <a:spcPct val="120000"/>
              </a:lnSpc>
              <a:buClr>
                <a:srgbClr val="FF0000"/>
              </a:buClr>
              <a:buSzPct val="54285"/>
              <a:buFont typeface="Times New Roman"/>
              <a:buChar char="■"/>
              <a:tabLst>
                <a:tab pos="566880" algn="l"/>
              </a:tabLst>
            </a:pPr>
            <a:r>
              <a:rPr lang="en-US" sz="1496">
                <a:latin typeface="Tahoma"/>
                <a:cs typeface="Tahoma"/>
              </a:rPr>
              <a:t>certain</a:t>
            </a:r>
            <a:r>
              <a:rPr lang="en-US" sz="1496" spc="-26">
                <a:latin typeface="Tahoma"/>
                <a:cs typeface="Tahoma"/>
              </a:rPr>
              <a:t> </a:t>
            </a:r>
            <a:r>
              <a:rPr lang="en-US" sz="1496">
                <a:latin typeface="Tahoma"/>
                <a:cs typeface="Tahoma"/>
              </a:rPr>
              <a:t>data</a:t>
            </a:r>
            <a:r>
              <a:rPr lang="en-US" sz="1496" spc="-17">
                <a:latin typeface="Tahoma"/>
                <a:cs typeface="Tahoma"/>
              </a:rPr>
              <a:t> </a:t>
            </a:r>
            <a:r>
              <a:rPr lang="en-US" sz="1496">
                <a:latin typeface="Tahoma"/>
                <a:cs typeface="Tahoma"/>
              </a:rPr>
              <a:t>may</a:t>
            </a:r>
            <a:r>
              <a:rPr lang="en-US" sz="1496" spc="-26">
                <a:latin typeface="Tahoma"/>
                <a:cs typeface="Tahoma"/>
              </a:rPr>
              <a:t> </a:t>
            </a:r>
            <a:r>
              <a:rPr lang="en-US" sz="1496">
                <a:latin typeface="Tahoma"/>
                <a:cs typeface="Tahoma"/>
              </a:rPr>
              <a:t>not</a:t>
            </a:r>
            <a:r>
              <a:rPr lang="en-US" sz="1496" spc="-17">
                <a:latin typeface="Tahoma"/>
                <a:cs typeface="Tahoma"/>
              </a:rPr>
              <a:t> </a:t>
            </a:r>
            <a:r>
              <a:rPr lang="en-US" sz="1496">
                <a:latin typeface="Tahoma"/>
                <a:cs typeface="Tahoma"/>
              </a:rPr>
              <a:t>be</a:t>
            </a:r>
            <a:r>
              <a:rPr lang="en-US" sz="1496" spc="-21">
                <a:latin typeface="Tahoma"/>
                <a:cs typeface="Tahoma"/>
              </a:rPr>
              <a:t> </a:t>
            </a:r>
            <a:r>
              <a:rPr lang="en-US" sz="1496">
                <a:latin typeface="Tahoma"/>
                <a:cs typeface="Tahoma"/>
              </a:rPr>
              <a:t>considered</a:t>
            </a:r>
            <a:r>
              <a:rPr lang="en-US" sz="1496" spc="-17">
                <a:latin typeface="Tahoma"/>
                <a:cs typeface="Tahoma"/>
              </a:rPr>
              <a:t> </a:t>
            </a:r>
            <a:r>
              <a:rPr lang="en-US" sz="1496">
                <a:latin typeface="Tahoma"/>
                <a:cs typeface="Tahoma"/>
              </a:rPr>
              <a:t>important</a:t>
            </a:r>
            <a:r>
              <a:rPr lang="en-US" sz="1496" spc="-17">
                <a:latin typeface="Tahoma"/>
                <a:cs typeface="Tahoma"/>
              </a:rPr>
              <a:t> </a:t>
            </a:r>
            <a:r>
              <a:rPr lang="en-US" sz="1496">
                <a:latin typeface="Tahoma"/>
                <a:cs typeface="Tahoma"/>
              </a:rPr>
              <a:t>at</a:t>
            </a:r>
            <a:r>
              <a:rPr lang="en-US" sz="1496" spc="-17">
                <a:latin typeface="Tahoma"/>
                <a:cs typeface="Tahoma"/>
              </a:rPr>
              <a:t> </a:t>
            </a:r>
            <a:r>
              <a:rPr lang="en-US" sz="1496">
                <a:latin typeface="Tahoma"/>
                <a:cs typeface="Tahoma"/>
              </a:rPr>
              <a:t>the</a:t>
            </a:r>
            <a:r>
              <a:rPr lang="en-US" sz="1496" spc="-4">
                <a:latin typeface="Tahoma"/>
                <a:cs typeface="Tahoma"/>
              </a:rPr>
              <a:t> </a:t>
            </a:r>
            <a:r>
              <a:rPr lang="en-US" sz="1496">
                <a:latin typeface="Tahoma"/>
                <a:cs typeface="Tahoma"/>
              </a:rPr>
              <a:t>time</a:t>
            </a:r>
            <a:r>
              <a:rPr lang="en-US" sz="1496" spc="-21">
                <a:latin typeface="Tahoma"/>
                <a:cs typeface="Tahoma"/>
              </a:rPr>
              <a:t> of </a:t>
            </a:r>
            <a:r>
              <a:rPr lang="en-US" sz="1496" spc="-9">
                <a:latin typeface="Tahoma"/>
                <a:cs typeface="Tahoma"/>
              </a:rPr>
              <a:t>entry</a:t>
            </a:r>
            <a:endParaRPr lang="en-US" sz="1496">
              <a:latin typeface="Tahoma"/>
              <a:cs typeface="Tahoma"/>
            </a:endParaRPr>
          </a:p>
          <a:p>
            <a:pPr marL="566880" lvl="1" indent="-213394">
              <a:spcBef>
                <a:spcPts val="368"/>
              </a:spcBef>
              <a:buClr>
                <a:srgbClr val="FF0000"/>
              </a:buClr>
              <a:buSzPct val="54285"/>
              <a:buFont typeface="Times New Roman"/>
              <a:buChar char="■"/>
              <a:tabLst>
                <a:tab pos="566880" algn="l"/>
              </a:tabLst>
            </a:pPr>
            <a:r>
              <a:rPr lang="en-US" sz="1496">
                <a:latin typeface="Tahoma"/>
                <a:cs typeface="Tahoma"/>
              </a:rPr>
              <a:t>not</a:t>
            </a:r>
            <a:r>
              <a:rPr lang="en-US" sz="1496" spc="-17">
                <a:latin typeface="Tahoma"/>
                <a:cs typeface="Tahoma"/>
              </a:rPr>
              <a:t> </a:t>
            </a:r>
            <a:r>
              <a:rPr lang="en-US" sz="1496">
                <a:latin typeface="Tahoma"/>
                <a:cs typeface="Tahoma"/>
              </a:rPr>
              <a:t>register</a:t>
            </a:r>
            <a:r>
              <a:rPr lang="en-US" sz="1496" spc="-21">
                <a:latin typeface="Tahoma"/>
                <a:cs typeface="Tahoma"/>
              </a:rPr>
              <a:t> </a:t>
            </a:r>
            <a:r>
              <a:rPr lang="en-US" sz="1496">
                <a:latin typeface="Tahoma"/>
                <a:cs typeface="Tahoma"/>
              </a:rPr>
              <a:t>history</a:t>
            </a:r>
            <a:r>
              <a:rPr lang="en-US" sz="1496" spc="4">
                <a:latin typeface="Tahoma"/>
                <a:cs typeface="Tahoma"/>
              </a:rPr>
              <a:t> </a:t>
            </a:r>
            <a:r>
              <a:rPr lang="en-US" sz="1496">
                <a:latin typeface="Tahoma"/>
                <a:cs typeface="Tahoma"/>
              </a:rPr>
              <a:t>or</a:t>
            </a:r>
            <a:r>
              <a:rPr lang="en-US" sz="1496" spc="-13">
                <a:latin typeface="Tahoma"/>
                <a:cs typeface="Tahoma"/>
              </a:rPr>
              <a:t> </a:t>
            </a:r>
            <a:r>
              <a:rPr lang="en-US" sz="1496">
                <a:latin typeface="Tahoma"/>
                <a:cs typeface="Tahoma"/>
              </a:rPr>
              <a:t>changes</a:t>
            </a:r>
            <a:r>
              <a:rPr lang="en-US" sz="1496" spc="-30">
                <a:latin typeface="Tahoma"/>
                <a:cs typeface="Tahoma"/>
              </a:rPr>
              <a:t> </a:t>
            </a:r>
            <a:r>
              <a:rPr lang="en-US" sz="1496">
                <a:latin typeface="Tahoma"/>
                <a:cs typeface="Tahoma"/>
              </a:rPr>
              <a:t>of</a:t>
            </a:r>
            <a:r>
              <a:rPr lang="en-US" sz="1496" spc="-9">
                <a:latin typeface="Tahoma"/>
                <a:cs typeface="Tahoma"/>
              </a:rPr>
              <a:t> </a:t>
            </a:r>
            <a:r>
              <a:rPr lang="en-US" sz="1496">
                <a:latin typeface="Tahoma"/>
                <a:cs typeface="Tahoma"/>
              </a:rPr>
              <a:t>the</a:t>
            </a:r>
            <a:r>
              <a:rPr lang="en-US" sz="1496" spc="-17">
                <a:latin typeface="Tahoma"/>
                <a:cs typeface="Tahoma"/>
              </a:rPr>
              <a:t> data</a:t>
            </a:r>
            <a:endParaRPr lang="en-US" sz="1496">
              <a:latin typeface="Tahoma"/>
              <a:cs typeface="Tahoma"/>
            </a:endParaRPr>
          </a:p>
          <a:p>
            <a:endParaRPr lang="en-IN"/>
          </a:p>
        </p:txBody>
      </p:sp>
      <p:sp>
        <p:nvSpPr>
          <p:cNvPr id="10" name="object 10"/>
          <p:cNvSpPr txBox="1">
            <a:spLocks noGrp="1"/>
          </p:cNvSpPr>
          <p:nvPr>
            <p:ph type="title"/>
          </p:nvPr>
        </p:nvSpPr>
        <p:spPr>
          <a:xfrm>
            <a:off x="428624" y="189308"/>
            <a:ext cx="8407032" cy="782709"/>
          </a:xfrm>
          <a:prstGeom prst="rect">
            <a:avLst/>
          </a:prstGeom>
        </p:spPr>
        <p:txBody>
          <a:bodyPr vert="horz" wrap="square" lIns="0" tIns="287459" rIns="0" bIns="0" rtlCol="0" anchor="ctr">
            <a:spAutoFit/>
          </a:bodyPr>
          <a:lstStyle/>
          <a:p>
            <a:pPr marL="1438920">
              <a:lnSpc>
                <a:spcPct val="100000"/>
              </a:lnSpc>
              <a:spcBef>
                <a:spcPts val="98"/>
              </a:spcBef>
            </a:pPr>
            <a:r>
              <a:rPr>
                <a:solidFill>
                  <a:srgbClr val="333399"/>
                </a:solidFill>
                <a:latin typeface="Tahoma"/>
                <a:cs typeface="Tahoma"/>
              </a:rPr>
              <a:t>Missing</a:t>
            </a:r>
            <a:r>
              <a:rPr spc="-43">
                <a:solidFill>
                  <a:srgbClr val="333399"/>
                </a:solidFill>
                <a:latin typeface="Tahoma"/>
                <a:cs typeface="Tahoma"/>
              </a:rPr>
              <a:t> </a:t>
            </a:r>
            <a:r>
              <a:rPr spc="-17">
                <a:solidFill>
                  <a:srgbClr val="333399"/>
                </a:solidFill>
                <a:latin typeface="Tahoma"/>
                <a:cs typeface="Tahoma"/>
              </a:rPr>
              <a:t>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900AB-29EF-980D-E788-86336572C2D4}"/>
              </a:ext>
            </a:extLst>
          </p:cNvPr>
          <p:cNvSpPr>
            <a:spLocks noGrp="1"/>
          </p:cNvSpPr>
          <p:nvPr>
            <p:ph idx="1"/>
          </p:nvPr>
        </p:nvSpPr>
        <p:spPr/>
        <p:txBody>
          <a:bodyPr>
            <a:normAutofit/>
          </a:bodyPr>
          <a:lstStyle/>
          <a:p>
            <a:pPr marL="181901" indent="-171041">
              <a:spcBef>
                <a:spcPts val="586"/>
              </a:spcBef>
              <a:buFont typeface="Arial"/>
              <a:buChar char="•"/>
              <a:tabLst>
                <a:tab pos="181901" algn="l"/>
              </a:tabLst>
            </a:pPr>
            <a:r>
              <a:rPr lang="en-US" sz="2400" spc="-133">
                <a:latin typeface="Tahoma"/>
                <a:cs typeface="Tahoma"/>
              </a:rPr>
              <a:t>Types</a:t>
            </a:r>
            <a:r>
              <a:rPr lang="en-US" sz="2400" spc="-171">
                <a:latin typeface="Tahoma"/>
                <a:cs typeface="Tahoma"/>
              </a:rPr>
              <a:t> </a:t>
            </a:r>
            <a:r>
              <a:rPr lang="en-US" sz="2400" spc="-34">
                <a:latin typeface="Tahoma"/>
                <a:cs typeface="Tahoma"/>
              </a:rPr>
              <a:t>of</a:t>
            </a:r>
            <a:r>
              <a:rPr lang="en-US" sz="2400" spc="-158">
                <a:latin typeface="Tahoma"/>
                <a:cs typeface="Tahoma"/>
              </a:rPr>
              <a:t> </a:t>
            </a:r>
            <a:r>
              <a:rPr lang="en-US" sz="2400" spc="-17">
                <a:latin typeface="Tahoma"/>
                <a:cs typeface="Tahoma"/>
              </a:rPr>
              <a:t>data</a:t>
            </a:r>
            <a:endParaRPr lang="en-US" sz="2400">
              <a:latin typeface="Tahoma"/>
              <a:cs typeface="Tahoma"/>
            </a:endParaRPr>
          </a:p>
          <a:p>
            <a:pPr marL="181901" indent="-171041">
              <a:spcBef>
                <a:spcPts val="500"/>
              </a:spcBef>
              <a:buFont typeface="Arial"/>
              <a:buChar char="•"/>
              <a:tabLst>
                <a:tab pos="181901" algn="l"/>
              </a:tabLst>
            </a:pPr>
            <a:r>
              <a:rPr lang="en-US" sz="2400" spc="-103">
                <a:latin typeface="Tahoma"/>
                <a:cs typeface="Tahoma"/>
              </a:rPr>
              <a:t>Data</a:t>
            </a:r>
            <a:r>
              <a:rPr lang="en-US" sz="2400" spc="-133">
                <a:latin typeface="Tahoma"/>
                <a:cs typeface="Tahoma"/>
              </a:rPr>
              <a:t> </a:t>
            </a:r>
            <a:r>
              <a:rPr lang="en-US" sz="2400" spc="-81">
                <a:latin typeface="Tahoma"/>
                <a:cs typeface="Tahoma"/>
              </a:rPr>
              <a:t>Preprocessing</a:t>
            </a:r>
            <a:r>
              <a:rPr lang="en-US" sz="2400" spc="-137">
                <a:latin typeface="Tahoma"/>
                <a:cs typeface="Tahoma"/>
              </a:rPr>
              <a:t> </a:t>
            </a:r>
            <a:r>
              <a:rPr lang="en-US" sz="2400" spc="-77">
                <a:latin typeface="Tahoma"/>
                <a:cs typeface="Tahoma"/>
              </a:rPr>
              <a:t>Techniques</a:t>
            </a:r>
            <a:endParaRPr lang="en-US" sz="2400">
              <a:latin typeface="Tahoma"/>
              <a:cs typeface="Tahoma"/>
            </a:endParaRPr>
          </a:p>
          <a:p>
            <a:pPr marL="181901" indent="-171041">
              <a:spcBef>
                <a:spcPts val="505"/>
              </a:spcBef>
              <a:buFont typeface="Arial"/>
              <a:buChar char="•"/>
              <a:tabLst>
                <a:tab pos="181901" algn="l"/>
              </a:tabLst>
            </a:pPr>
            <a:r>
              <a:rPr lang="en-US" sz="2400" spc="-51">
                <a:latin typeface="Tahoma"/>
                <a:cs typeface="Tahoma"/>
              </a:rPr>
              <a:t>Missing</a:t>
            </a:r>
            <a:r>
              <a:rPr lang="en-US" sz="2400" spc="-141">
                <a:latin typeface="Tahoma"/>
                <a:cs typeface="Tahoma"/>
              </a:rPr>
              <a:t> </a:t>
            </a:r>
            <a:r>
              <a:rPr lang="en-US" sz="2400" spc="-17">
                <a:latin typeface="Tahoma"/>
                <a:cs typeface="Tahoma"/>
              </a:rPr>
              <a:t>data</a:t>
            </a:r>
            <a:endParaRPr lang="en-US" sz="2400">
              <a:latin typeface="Tahoma"/>
              <a:cs typeface="Tahoma"/>
            </a:endParaRPr>
          </a:p>
          <a:p>
            <a:pPr marL="181901" indent="-171041">
              <a:spcBef>
                <a:spcPts val="505"/>
              </a:spcBef>
              <a:buFont typeface="Arial"/>
              <a:buChar char="•"/>
              <a:tabLst>
                <a:tab pos="181901" algn="l"/>
              </a:tabLst>
            </a:pPr>
            <a:r>
              <a:rPr lang="en-US" sz="2400" spc="-77">
                <a:latin typeface="Tahoma"/>
                <a:cs typeface="Tahoma"/>
              </a:rPr>
              <a:t>Noisy</a:t>
            </a:r>
            <a:r>
              <a:rPr lang="en-US" sz="2400" spc="-158">
                <a:latin typeface="Tahoma"/>
                <a:cs typeface="Tahoma"/>
              </a:rPr>
              <a:t> </a:t>
            </a:r>
            <a:r>
              <a:rPr lang="en-US" sz="2400" spc="-17">
                <a:latin typeface="Tahoma"/>
                <a:cs typeface="Tahoma"/>
              </a:rPr>
              <a:t>data</a:t>
            </a:r>
            <a:endParaRPr lang="en-US" sz="2400">
              <a:latin typeface="Tahoma"/>
              <a:cs typeface="Tahoma"/>
            </a:endParaRPr>
          </a:p>
          <a:p>
            <a:pPr marL="181901" indent="-171041">
              <a:spcBef>
                <a:spcPts val="500"/>
              </a:spcBef>
              <a:buFont typeface="Arial"/>
              <a:buChar char="•"/>
              <a:tabLst>
                <a:tab pos="181901" algn="l"/>
              </a:tabLst>
            </a:pPr>
            <a:r>
              <a:rPr lang="en-US" sz="2400" spc="-9">
                <a:latin typeface="Tahoma"/>
                <a:cs typeface="Tahoma"/>
              </a:rPr>
              <a:t>Outliers</a:t>
            </a:r>
            <a:endParaRPr lang="en-US" sz="2400">
              <a:latin typeface="Tahoma"/>
              <a:cs typeface="Tahoma"/>
            </a:endParaRPr>
          </a:p>
          <a:p>
            <a:pPr marL="181901" indent="-171041">
              <a:spcBef>
                <a:spcPts val="505"/>
              </a:spcBef>
              <a:buFont typeface="Arial"/>
              <a:buChar char="•"/>
              <a:tabLst>
                <a:tab pos="181901" algn="l"/>
              </a:tabLst>
            </a:pPr>
            <a:r>
              <a:rPr lang="en-US" sz="2400" spc="-9">
                <a:latin typeface="Tahoma"/>
                <a:cs typeface="Tahoma"/>
              </a:rPr>
              <a:t>Duplicates</a:t>
            </a:r>
            <a:endParaRPr lang="en-US" sz="2400">
              <a:latin typeface="Tahoma"/>
              <a:cs typeface="Tahoma"/>
            </a:endParaRPr>
          </a:p>
          <a:p>
            <a:endParaRPr lang="en-IN" sz="2400"/>
          </a:p>
        </p:txBody>
      </p:sp>
      <p:sp>
        <p:nvSpPr>
          <p:cNvPr id="2" name="object 2"/>
          <p:cNvSpPr txBox="1">
            <a:spLocks noGrp="1"/>
          </p:cNvSpPr>
          <p:nvPr>
            <p:ph type="title"/>
          </p:nvPr>
        </p:nvSpPr>
        <p:spPr>
          <a:xfrm>
            <a:off x="428624" y="297906"/>
            <a:ext cx="8407032" cy="565512"/>
          </a:xfrm>
          <a:prstGeom prst="rect">
            <a:avLst/>
          </a:prstGeom>
        </p:spPr>
        <p:txBody>
          <a:bodyPr vert="horz" wrap="square" lIns="0" tIns="11403" rIns="0" bIns="0" rtlCol="0" anchor="ctr">
            <a:spAutoFit/>
          </a:bodyPr>
          <a:lstStyle/>
          <a:p>
            <a:pPr marL="10860">
              <a:lnSpc>
                <a:spcPct val="100000"/>
              </a:lnSpc>
              <a:spcBef>
                <a:spcPts val="90"/>
              </a:spcBef>
            </a:pPr>
            <a:r>
              <a:rPr sz="3600" spc="-17"/>
              <a:t>Data</a:t>
            </a:r>
            <a:r>
              <a:rPr sz="3600" spc="-231"/>
              <a:t> </a:t>
            </a:r>
            <a:r>
              <a:rPr sz="3600" spc="-30"/>
              <a:t>Preprocessing</a:t>
            </a:r>
            <a:r>
              <a:rPr lang="en-US" sz="3600" spc="-30"/>
              <a:t>-Outline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EC8FC98-9D4E-C399-8FDB-DF5A226DB2E1}"/>
              </a:ext>
            </a:extLst>
          </p:cNvPr>
          <p:cNvSpPr>
            <a:spLocks noGrp="1"/>
          </p:cNvSpPr>
          <p:nvPr>
            <p:ph idx="1"/>
          </p:nvPr>
        </p:nvSpPr>
        <p:spPr>
          <a:xfrm>
            <a:off x="428624" y="1137256"/>
            <a:ext cx="8407032" cy="4468016"/>
          </a:xfrm>
        </p:spPr>
        <p:txBody>
          <a:bodyPr/>
          <a:lstStyle/>
          <a:p>
            <a:pPr marL="267150" indent="-256291">
              <a:spcBef>
                <a:spcPts val="586"/>
              </a:spcBef>
              <a:buClr>
                <a:srgbClr val="3333CC"/>
              </a:buClr>
              <a:buSzPct val="59183"/>
              <a:buFont typeface="Times New Roman"/>
              <a:buChar char="■"/>
              <a:tabLst>
                <a:tab pos="267150" algn="l"/>
              </a:tabLst>
            </a:pPr>
            <a:r>
              <a:rPr lang="en-US" sz="2095">
                <a:latin typeface="Tahoma"/>
                <a:cs typeface="Tahoma"/>
              </a:rPr>
              <a:t>Ignore</a:t>
            </a:r>
            <a:r>
              <a:rPr lang="en-US" sz="2095" spc="-34">
                <a:latin typeface="Tahoma"/>
                <a:cs typeface="Tahoma"/>
              </a:rPr>
              <a:t> </a:t>
            </a:r>
            <a:r>
              <a:rPr lang="en-US" sz="2095">
                <a:latin typeface="Tahoma"/>
                <a:cs typeface="Tahoma"/>
              </a:rPr>
              <a:t>the</a:t>
            </a:r>
            <a:r>
              <a:rPr lang="en-US" sz="2095" spc="-30">
                <a:latin typeface="Tahoma"/>
                <a:cs typeface="Tahoma"/>
              </a:rPr>
              <a:t> </a:t>
            </a:r>
            <a:r>
              <a:rPr lang="en-US" sz="2095" spc="-9">
                <a:latin typeface="Tahoma"/>
                <a:cs typeface="Tahoma"/>
              </a:rPr>
              <a:t>tuple</a:t>
            </a:r>
            <a:endParaRPr lang="en-US" sz="2095">
              <a:latin typeface="Tahoma"/>
              <a:cs typeface="Tahoma"/>
            </a:endParaRPr>
          </a:p>
          <a:p>
            <a:pPr marL="267150" indent="-256291">
              <a:spcBef>
                <a:spcPts val="500"/>
              </a:spcBef>
              <a:buClr>
                <a:srgbClr val="3333CC"/>
              </a:buClr>
              <a:buSzPct val="59183"/>
              <a:buFont typeface="Times New Roman"/>
              <a:buChar char="■"/>
              <a:tabLst>
                <a:tab pos="267150" algn="l"/>
              </a:tabLst>
            </a:pPr>
            <a:r>
              <a:rPr lang="en-US" sz="2095">
                <a:latin typeface="Tahoma"/>
                <a:cs typeface="Tahoma"/>
              </a:rPr>
              <a:t>Fill</a:t>
            </a:r>
            <a:r>
              <a:rPr lang="en-US" sz="2095" spc="-38">
                <a:latin typeface="Tahoma"/>
                <a:cs typeface="Tahoma"/>
              </a:rPr>
              <a:t> </a:t>
            </a:r>
            <a:r>
              <a:rPr lang="en-US" sz="2095">
                <a:latin typeface="Tahoma"/>
                <a:cs typeface="Tahoma"/>
              </a:rPr>
              <a:t>in</a:t>
            </a:r>
            <a:r>
              <a:rPr lang="en-US" sz="2095" spc="-34">
                <a:latin typeface="Tahoma"/>
                <a:cs typeface="Tahoma"/>
              </a:rPr>
              <a:t> </a:t>
            </a:r>
            <a:r>
              <a:rPr lang="en-US" sz="2095">
                <a:latin typeface="Tahoma"/>
                <a:cs typeface="Tahoma"/>
              </a:rPr>
              <a:t>missing</a:t>
            </a:r>
            <a:r>
              <a:rPr lang="en-US" sz="2095" spc="-21">
                <a:latin typeface="Tahoma"/>
                <a:cs typeface="Tahoma"/>
              </a:rPr>
              <a:t> </a:t>
            </a:r>
            <a:r>
              <a:rPr lang="en-US" sz="2095">
                <a:latin typeface="Tahoma"/>
                <a:cs typeface="Tahoma"/>
              </a:rPr>
              <a:t>values</a:t>
            </a:r>
            <a:r>
              <a:rPr lang="en-US" sz="2095" spc="-30">
                <a:latin typeface="Tahoma"/>
                <a:cs typeface="Tahoma"/>
              </a:rPr>
              <a:t> </a:t>
            </a:r>
            <a:r>
              <a:rPr lang="en-US" sz="2095">
                <a:latin typeface="Tahoma"/>
                <a:cs typeface="Tahoma"/>
              </a:rPr>
              <a:t>manually:</a:t>
            </a:r>
            <a:r>
              <a:rPr lang="en-US" sz="2095" spc="-43">
                <a:latin typeface="Tahoma"/>
                <a:cs typeface="Tahoma"/>
              </a:rPr>
              <a:t> </a:t>
            </a:r>
            <a:r>
              <a:rPr lang="en-US" sz="1796">
                <a:latin typeface="Tahoma"/>
                <a:cs typeface="Tahoma"/>
              </a:rPr>
              <a:t>tedious</a:t>
            </a:r>
            <a:r>
              <a:rPr lang="en-US" sz="1796" spc="-13">
                <a:latin typeface="Tahoma"/>
                <a:cs typeface="Tahoma"/>
              </a:rPr>
              <a:t> </a:t>
            </a:r>
            <a:r>
              <a:rPr lang="en-US" sz="1796">
                <a:latin typeface="Tahoma"/>
                <a:cs typeface="Tahoma"/>
              </a:rPr>
              <a:t>+</a:t>
            </a:r>
            <a:r>
              <a:rPr lang="en-US" sz="1796" spc="-17">
                <a:latin typeface="Tahoma"/>
                <a:cs typeface="Tahoma"/>
              </a:rPr>
              <a:t> </a:t>
            </a:r>
            <a:r>
              <a:rPr lang="en-US" sz="1796" spc="-9">
                <a:latin typeface="Tahoma"/>
                <a:cs typeface="Tahoma"/>
              </a:rPr>
              <a:t>infeasible?</a:t>
            </a:r>
            <a:endParaRPr lang="en-US" sz="1796">
              <a:latin typeface="Tahoma"/>
              <a:cs typeface="Tahoma"/>
            </a:endParaRPr>
          </a:p>
          <a:p>
            <a:pPr marL="267150" indent="-256291">
              <a:spcBef>
                <a:spcPts val="513"/>
              </a:spcBef>
              <a:buClr>
                <a:srgbClr val="3333CC"/>
              </a:buClr>
              <a:buSzPct val="59183"/>
              <a:buFont typeface="Times New Roman"/>
              <a:buChar char="■"/>
              <a:tabLst>
                <a:tab pos="267150" algn="l"/>
              </a:tabLst>
            </a:pPr>
            <a:r>
              <a:rPr lang="en-US" sz="2095">
                <a:latin typeface="Tahoma"/>
                <a:cs typeface="Tahoma"/>
              </a:rPr>
              <a:t>Fill</a:t>
            </a:r>
            <a:r>
              <a:rPr lang="en-US" sz="2095" spc="-34">
                <a:latin typeface="Tahoma"/>
                <a:cs typeface="Tahoma"/>
              </a:rPr>
              <a:t> </a:t>
            </a:r>
            <a:r>
              <a:rPr lang="en-US" sz="2095">
                <a:latin typeface="Tahoma"/>
                <a:cs typeface="Tahoma"/>
              </a:rPr>
              <a:t>in</a:t>
            </a:r>
            <a:r>
              <a:rPr lang="en-US" sz="2095" spc="-34">
                <a:latin typeface="Tahoma"/>
                <a:cs typeface="Tahoma"/>
              </a:rPr>
              <a:t> </a:t>
            </a:r>
            <a:r>
              <a:rPr lang="en-US" sz="2095">
                <a:latin typeface="Tahoma"/>
                <a:cs typeface="Tahoma"/>
              </a:rPr>
              <a:t>it</a:t>
            </a:r>
            <a:r>
              <a:rPr lang="en-US" sz="2095" spc="-9">
                <a:latin typeface="Tahoma"/>
                <a:cs typeface="Tahoma"/>
              </a:rPr>
              <a:t> </a:t>
            </a:r>
            <a:r>
              <a:rPr lang="en-US" sz="2095">
                <a:latin typeface="Tahoma"/>
                <a:cs typeface="Tahoma"/>
              </a:rPr>
              <a:t>automatically</a:t>
            </a:r>
            <a:r>
              <a:rPr lang="en-US" sz="2095" spc="-51">
                <a:latin typeface="Tahoma"/>
                <a:cs typeface="Tahoma"/>
              </a:rPr>
              <a:t> </a:t>
            </a:r>
            <a:r>
              <a:rPr lang="en-US" sz="2095" spc="-17">
                <a:latin typeface="Tahoma"/>
                <a:cs typeface="Tahoma"/>
              </a:rPr>
              <a:t>with</a:t>
            </a:r>
            <a:endParaRPr lang="en-US" sz="2095">
              <a:latin typeface="Tahoma"/>
              <a:cs typeface="Tahoma"/>
            </a:endParaRPr>
          </a:p>
          <a:p>
            <a:pPr marL="566880" lvl="1" indent="-213394">
              <a:spcBef>
                <a:spcPts val="487"/>
              </a:spcBef>
              <a:buClr>
                <a:srgbClr val="FF0000"/>
              </a:buClr>
              <a:buSzPct val="54761"/>
              <a:buFont typeface="Times New Roman"/>
              <a:buChar char="■"/>
              <a:tabLst>
                <a:tab pos="566880" algn="l"/>
              </a:tabLst>
            </a:pPr>
            <a:r>
              <a:rPr lang="en-US" sz="1796">
                <a:latin typeface="Tahoma"/>
                <a:cs typeface="Tahoma"/>
              </a:rPr>
              <a:t>a</a:t>
            </a:r>
            <a:r>
              <a:rPr lang="en-US" sz="1796" spc="-30">
                <a:latin typeface="Tahoma"/>
                <a:cs typeface="Tahoma"/>
              </a:rPr>
              <a:t> </a:t>
            </a:r>
            <a:r>
              <a:rPr lang="en-US" sz="1796">
                <a:latin typeface="Tahoma"/>
                <a:cs typeface="Tahoma"/>
              </a:rPr>
              <a:t>global</a:t>
            </a:r>
            <a:r>
              <a:rPr lang="en-US" sz="1796" spc="-30">
                <a:latin typeface="Tahoma"/>
                <a:cs typeface="Tahoma"/>
              </a:rPr>
              <a:t> </a:t>
            </a:r>
            <a:r>
              <a:rPr lang="en-US" sz="1796">
                <a:latin typeface="Tahoma"/>
                <a:cs typeface="Tahoma"/>
              </a:rPr>
              <a:t>constant:</a:t>
            </a:r>
            <a:r>
              <a:rPr lang="en-US" sz="1796" spc="-26">
                <a:latin typeface="Tahoma"/>
                <a:cs typeface="Tahoma"/>
              </a:rPr>
              <a:t> </a:t>
            </a:r>
            <a:r>
              <a:rPr lang="en-US" sz="1796" spc="-9">
                <a:latin typeface="Tahoma"/>
                <a:cs typeface="Tahoma"/>
              </a:rPr>
              <a:t>e.g.,</a:t>
            </a:r>
            <a:r>
              <a:rPr lang="en-US" sz="1796" spc="-43">
                <a:latin typeface="Tahoma"/>
                <a:cs typeface="Tahoma"/>
              </a:rPr>
              <a:t> </a:t>
            </a:r>
            <a:r>
              <a:rPr lang="en-US" sz="1796" spc="-17">
                <a:latin typeface="Tahoma"/>
                <a:cs typeface="Tahoma"/>
              </a:rPr>
              <a:t>“unknown”,</a:t>
            </a:r>
            <a:r>
              <a:rPr lang="en-US" sz="1796" spc="-21">
                <a:latin typeface="Tahoma"/>
                <a:cs typeface="Tahoma"/>
              </a:rPr>
              <a:t> </a:t>
            </a:r>
            <a:r>
              <a:rPr lang="en-US" sz="1796">
                <a:latin typeface="Tahoma"/>
                <a:cs typeface="Tahoma"/>
              </a:rPr>
              <a:t>a</a:t>
            </a:r>
            <a:r>
              <a:rPr lang="en-US" sz="1796" spc="-26">
                <a:latin typeface="Tahoma"/>
                <a:cs typeface="Tahoma"/>
              </a:rPr>
              <a:t> </a:t>
            </a:r>
            <a:r>
              <a:rPr lang="en-US" sz="1796">
                <a:latin typeface="Tahoma"/>
                <a:cs typeface="Tahoma"/>
              </a:rPr>
              <a:t>new</a:t>
            </a:r>
            <a:r>
              <a:rPr lang="en-US" sz="1796" spc="-38">
                <a:latin typeface="Tahoma"/>
                <a:cs typeface="Tahoma"/>
              </a:rPr>
              <a:t> </a:t>
            </a:r>
            <a:r>
              <a:rPr lang="en-US" sz="1796" spc="-9">
                <a:latin typeface="Tahoma"/>
                <a:cs typeface="Tahoma"/>
              </a:rPr>
              <a:t>class?!</a:t>
            </a:r>
            <a:endParaRPr lang="en-US" sz="1796">
              <a:latin typeface="Tahoma"/>
              <a:cs typeface="Tahoma"/>
            </a:endParaRPr>
          </a:p>
          <a:p>
            <a:pPr marL="566880" lvl="1" indent="-213394">
              <a:spcBef>
                <a:spcPts val="440"/>
              </a:spcBef>
              <a:buClr>
                <a:srgbClr val="FF0000"/>
              </a:buClr>
              <a:buSzPct val="54761"/>
              <a:buFont typeface="Times New Roman"/>
              <a:buChar char="■"/>
              <a:tabLst>
                <a:tab pos="566880" algn="l"/>
              </a:tabLst>
            </a:pPr>
            <a:r>
              <a:rPr lang="en-US" sz="1796">
                <a:latin typeface="Tahoma"/>
                <a:cs typeface="Tahoma"/>
              </a:rPr>
              <a:t>the</a:t>
            </a:r>
            <a:r>
              <a:rPr lang="en-US" sz="1796" spc="-21">
                <a:latin typeface="Tahoma"/>
                <a:cs typeface="Tahoma"/>
              </a:rPr>
              <a:t> </a:t>
            </a:r>
            <a:r>
              <a:rPr lang="en-US" sz="1796">
                <a:latin typeface="Tahoma"/>
                <a:cs typeface="Tahoma"/>
              </a:rPr>
              <a:t>attribute</a:t>
            </a:r>
            <a:r>
              <a:rPr lang="en-US" sz="1796" spc="-38">
                <a:latin typeface="Tahoma"/>
                <a:cs typeface="Tahoma"/>
              </a:rPr>
              <a:t> </a:t>
            </a:r>
            <a:r>
              <a:rPr lang="en-US" sz="1796" spc="-17">
                <a:latin typeface="Tahoma"/>
                <a:cs typeface="Tahoma"/>
              </a:rPr>
              <a:t>mean</a:t>
            </a:r>
            <a:endParaRPr lang="en-US" sz="1796">
              <a:latin typeface="Tahoma"/>
              <a:cs typeface="Tahoma"/>
            </a:endParaRPr>
          </a:p>
          <a:p>
            <a:pPr marL="566880" marR="487604" lvl="1" indent="-213937">
              <a:lnSpc>
                <a:spcPct val="120000"/>
              </a:lnSpc>
              <a:buSzPct val="54761"/>
              <a:buFont typeface="Times New Roman"/>
              <a:buChar char="■"/>
              <a:tabLst>
                <a:tab pos="566880" algn="l"/>
              </a:tabLst>
            </a:pPr>
            <a:r>
              <a:rPr lang="en-US" sz="1796">
                <a:solidFill>
                  <a:srgbClr val="FF0000"/>
                </a:solidFill>
                <a:latin typeface="Tahoma"/>
                <a:cs typeface="Tahoma"/>
              </a:rPr>
              <a:t>the</a:t>
            </a:r>
            <a:r>
              <a:rPr lang="en-US" sz="1796" spc="-43">
                <a:solidFill>
                  <a:srgbClr val="FF0000"/>
                </a:solidFill>
                <a:latin typeface="Tahoma"/>
                <a:cs typeface="Tahoma"/>
              </a:rPr>
              <a:t> </a:t>
            </a:r>
            <a:r>
              <a:rPr lang="en-US" sz="1796">
                <a:solidFill>
                  <a:srgbClr val="FF0000"/>
                </a:solidFill>
                <a:latin typeface="Tahoma"/>
                <a:cs typeface="Tahoma"/>
              </a:rPr>
              <a:t>most</a:t>
            </a:r>
            <a:r>
              <a:rPr lang="en-US" sz="1796" spc="-17">
                <a:solidFill>
                  <a:srgbClr val="FF0000"/>
                </a:solidFill>
                <a:latin typeface="Tahoma"/>
                <a:cs typeface="Tahoma"/>
              </a:rPr>
              <a:t> </a:t>
            </a:r>
            <a:r>
              <a:rPr lang="en-US" sz="1796">
                <a:solidFill>
                  <a:srgbClr val="FF0000"/>
                </a:solidFill>
                <a:latin typeface="Tahoma"/>
                <a:cs typeface="Tahoma"/>
              </a:rPr>
              <a:t>probable</a:t>
            </a:r>
            <a:r>
              <a:rPr lang="en-US" sz="1796" spc="-26">
                <a:solidFill>
                  <a:srgbClr val="FF0000"/>
                </a:solidFill>
                <a:latin typeface="Tahoma"/>
                <a:cs typeface="Tahoma"/>
              </a:rPr>
              <a:t> </a:t>
            </a:r>
            <a:r>
              <a:rPr lang="en-US" sz="1796">
                <a:solidFill>
                  <a:srgbClr val="FF0000"/>
                </a:solidFill>
                <a:latin typeface="Tahoma"/>
                <a:cs typeface="Tahoma"/>
              </a:rPr>
              <a:t>value:</a:t>
            </a:r>
            <a:r>
              <a:rPr lang="en-US" sz="1796" spc="-21">
                <a:solidFill>
                  <a:srgbClr val="FF0000"/>
                </a:solidFill>
                <a:latin typeface="Tahoma"/>
                <a:cs typeface="Tahoma"/>
              </a:rPr>
              <a:t> </a:t>
            </a:r>
            <a:r>
              <a:rPr lang="en-US" sz="1796" spc="-9">
                <a:solidFill>
                  <a:srgbClr val="FF0000"/>
                </a:solidFill>
                <a:latin typeface="Tahoma"/>
                <a:cs typeface="Tahoma"/>
              </a:rPr>
              <a:t>inference-</a:t>
            </a:r>
            <a:r>
              <a:rPr lang="en-US" sz="1796">
                <a:solidFill>
                  <a:srgbClr val="FF0000"/>
                </a:solidFill>
                <a:latin typeface="Tahoma"/>
                <a:cs typeface="Tahoma"/>
              </a:rPr>
              <a:t>based</a:t>
            </a:r>
            <a:r>
              <a:rPr lang="en-US" sz="1796" spc="-13">
                <a:solidFill>
                  <a:srgbClr val="FF0000"/>
                </a:solidFill>
                <a:latin typeface="Tahoma"/>
                <a:cs typeface="Tahoma"/>
              </a:rPr>
              <a:t> </a:t>
            </a:r>
            <a:r>
              <a:rPr lang="en-US" sz="1796">
                <a:solidFill>
                  <a:srgbClr val="FF0000"/>
                </a:solidFill>
                <a:latin typeface="Tahoma"/>
                <a:cs typeface="Tahoma"/>
              </a:rPr>
              <a:t>such</a:t>
            </a:r>
            <a:r>
              <a:rPr lang="en-US" sz="1796" spc="-9">
                <a:solidFill>
                  <a:srgbClr val="FF0000"/>
                </a:solidFill>
                <a:latin typeface="Tahoma"/>
                <a:cs typeface="Tahoma"/>
              </a:rPr>
              <a:t> </a:t>
            </a:r>
            <a:r>
              <a:rPr lang="en-US" sz="1796" spc="-21">
                <a:solidFill>
                  <a:srgbClr val="FF0000"/>
                </a:solidFill>
                <a:latin typeface="Tahoma"/>
                <a:cs typeface="Tahoma"/>
              </a:rPr>
              <a:t>as </a:t>
            </a:r>
            <a:r>
              <a:rPr lang="en-US" sz="1796">
                <a:solidFill>
                  <a:srgbClr val="FF0000"/>
                </a:solidFill>
                <a:latin typeface="Tahoma"/>
                <a:cs typeface="Tahoma"/>
              </a:rPr>
              <a:t>Bayesian</a:t>
            </a:r>
            <a:r>
              <a:rPr lang="en-US" sz="1796" spc="-13">
                <a:solidFill>
                  <a:srgbClr val="FF0000"/>
                </a:solidFill>
                <a:latin typeface="Tahoma"/>
                <a:cs typeface="Tahoma"/>
              </a:rPr>
              <a:t> </a:t>
            </a:r>
            <a:r>
              <a:rPr lang="en-US" sz="1796">
                <a:solidFill>
                  <a:srgbClr val="FF0000"/>
                </a:solidFill>
                <a:latin typeface="Tahoma"/>
                <a:cs typeface="Tahoma"/>
              </a:rPr>
              <a:t>formula,</a:t>
            </a:r>
            <a:r>
              <a:rPr lang="en-US" sz="1796" spc="-38">
                <a:solidFill>
                  <a:srgbClr val="FF0000"/>
                </a:solidFill>
                <a:latin typeface="Tahoma"/>
                <a:cs typeface="Tahoma"/>
              </a:rPr>
              <a:t> </a:t>
            </a:r>
            <a:r>
              <a:rPr lang="en-US" sz="1796">
                <a:solidFill>
                  <a:srgbClr val="FF0000"/>
                </a:solidFill>
                <a:latin typeface="Tahoma"/>
                <a:cs typeface="Tahoma"/>
              </a:rPr>
              <a:t>decision</a:t>
            </a:r>
            <a:r>
              <a:rPr lang="en-US" sz="1796" spc="-13">
                <a:solidFill>
                  <a:srgbClr val="FF0000"/>
                </a:solidFill>
                <a:latin typeface="Tahoma"/>
                <a:cs typeface="Tahoma"/>
              </a:rPr>
              <a:t> </a:t>
            </a:r>
            <a:r>
              <a:rPr lang="en-US" sz="1796">
                <a:solidFill>
                  <a:srgbClr val="FF0000"/>
                </a:solidFill>
                <a:latin typeface="Tahoma"/>
                <a:cs typeface="Tahoma"/>
              </a:rPr>
              <a:t>tree,</a:t>
            </a:r>
            <a:r>
              <a:rPr lang="en-US" sz="1796" spc="-38">
                <a:solidFill>
                  <a:srgbClr val="FF0000"/>
                </a:solidFill>
                <a:latin typeface="Tahoma"/>
                <a:cs typeface="Tahoma"/>
              </a:rPr>
              <a:t> </a:t>
            </a:r>
            <a:r>
              <a:rPr lang="en-US" sz="1796">
                <a:solidFill>
                  <a:srgbClr val="FF0000"/>
                </a:solidFill>
                <a:latin typeface="Tahoma"/>
                <a:cs typeface="Tahoma"/>
              </a:rPr>
              <a:t>or</a:t>
            </a:r>
            <a:r>
              <a:rPr lang="en-US" sz="1796" spc="-34">
                <a:solidFill>
                  <a:srgbClr val="FF0000"/>
                </a:solidFill>
                <a:latin typeface="Tahoma"/>
                <a:cs typeface="Tahoma"/>
              </a:rPr>
              <a:t> </a:t>
            </a:r>
            <a:r>
              <a:rPr lang="en-US" sz="1796">
                <a:solidFill>
                  <a:srgbClr val="FF0000"/>
                </a:solidFill>
                <a:latin typeface="Tahoma"/>
                <a:cs typeface="Tahoma"/>
              </a:rPr>
              <a:t>EM </a:t>
            </a:r>
            <a:r>
              <a:rPr lang="en-US" sz="1796" spc="-9">
                <a:solidFill>
                  <a:srgbClr val="FF0000"/>
                </a:solidFill>
                <a:latin typeface="Tahoma"/>
                <a:cs typeface="Tahoma"/>
              </a:rPr>
              <a:t>algorithm</a:t>
            </a:r>
            <a:endParaRPr lang="en-US" sz="1796">
              <a:latin typeface="Tahoma"/>
              <a:cs typeface="Tahoma"/>
            </a:endParaRPr>
          </a:p>
          <a:p>
            <a:endParaRPr lang="en-IN"/>
          </a:p>
        </p:txBody>
      </p:sp>
      <p:sp>
        <p:nvSpPr>
          <p:cNvPr id="10" name="object 10"/>
          <p:cNvSpPr txBox="1">
            <a:spLocks noGrp="1"/>
          </p:cNvSpPr>
          <p:nvPr>
            <p:ph type="title"/>
          </p:nvPr>
        </p:nvSpPr>
        <p:spPr>
          <a:prstGeom prst="rect">
            <a:avLst/>
          </a:prstGeom>
        </p:spPr>
        <p:txBody>
          <a:bodyPr vert="horz" wrap="square" lIns="0" tIns="261437" rIns="0" bIns="0" rtlCol="0" anchor="ctr">
            <a:spAutoFit/>
          </a:bodyPr>
          <a:lstStyle/>
          <a:p>
            <a:pPr marL="1153308">
              <a:lnSpc>
                <a:spcPct val="100000"/>
              </a:lnSpc>
              <a:spcBef>
                <a:spcPts val="98"/>
              </a:spcBef>
            </a:pPr>
            <a:r>
              <a:rPr>
                <a:solidFill>
                  <a:srgbClr val="333399"/>
                </a:solidFill>
                <a:latin typeface="Tahoma"/>
                <a:cs typeface="Tahoma"/>
              </a:rPr>
              <a:t>How</a:t>
            </a:r>
            <a:r>
              <a:rPr spc="-21">
                <a:solidFill>
                  <a:srgbClr val="333399"/>
                </a:solidFill>
                <a:latin typeface="Tahoma"/>
                <a:cs typeface="Tahoma"/>
              </a:rPr>
              <a:t> </a:t>
            </a:r>
            <a:r>
              <a:rPr>
                <a:solidFill>
                  <a:srgbClr val="333399"/>
                </a:solidFill>
                <a:latin typeface="Tahoma"/>
                <a:cs typeface="Tahoma"/>
              </a:rPr>
              <a:t>to</a:t>
            </a:r>
            <a:r>
              <a:rPr spc="-17">
                <a:solidFill>
                  <a:srgbClr val="333399"/>
                </a:solidFill>
                <a:latin typeface="Tahoma"/>
                <a:cs typeface="Tahoma"/>
              </a:rPr>
              <a:t> </a:t>
            </a:r>
            <a:r>
              <a:rPr>
                <a:solidFill>
                  <a:srgbClr val="333399"/>
                </a:solidFill>
                <a:latin typeface="Tahoma"/>
                <a:cs typeface="Tahoma"/>
              </a:rPr>
              <a:t>Handle</a:t>
            </a:r>
            <a:r>
              <a:rPr spc="-26">
                <a:solidFill>
                  <a:srgbClr val="333399"/>
                </a:solidFill>
                <a:latin typeface="Tahoma"/>
                <a:cs typeface="Tahoma"/>
              </a:rPr>
              <a:t> </a:t>
            </a:r>
            <a:r>
              <a:rPr>
                <a:solidFill>
                  <a:srgbClr val="333399"/>
                </a:solidFill>
                <a:latin typeface="Tahoma"/>
                <a:cs typeface="Tahoma"/>
              </a:rPr>
              <a:t>Missing</a:t>
            </a:r>
            <a:r>
              <a:rPr spc="-43">
                <a:solidFill>
                  <a:srgbClr val="333399"/>
                </a:solidFill>
                <a:latin typeface="Tahoma"/>
                <a:cs typeface="Tahoma"/>
              </a:rPr>
              <a:t> </a:t>
            </a:r>
            <a:r>
              <a:rPr spc="-9">
                <a:solidFill>
                  <a:srgbClr val="333399"/>
                </a:solidFill>
                <a:latin typeface="Tahoma"/>
                <a:cs typeface="Tahoma"/>
              </a:rPr>
              <a:t>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E00EB46-B517-59E0-704E-BE2440207DE2}"/>
              </a:ext>
            </a:extLst>
          </p:cNvPr>
          <p:cNvSpPr>
            <a:spLocks noGrp="1"/>
          </p:cNvSpPr>
          <p:nvPr>
            <p:ph idx="1"/>
          </p:nvPr>
        </p:nvSpPr>
        <p:spPr/>
        <p:txBody>
          <a:bodyPr/>
          <a:lstStyle/>
          <a:p>
            <a:r>
              <a:rPr lang="en-IN" sz="2800" spc="-34">
                <a:latin typeface="Tahoma"/>
                <a:cs typeface="Tahoma"/>
                <a:hlinkClick r:id="rId2"/>
              </a:rPr>
              <a:t>https://www.datacamp.com/tutorial/techniques-to-</a:t>
            </a:r>
            <a:r>
              <a:rPr lang="en-IN" sz="2800" spc="-17">
                <a:latin typeface="Tahoma"/>
                <a:cs typeface="Tahoma"/>
                <a:hlinkClick r:id="rId2"/>
              </a:rPr>
              <a:t>handle-</a:t>
            </a:r>
            <a:r>
              <a:rPr lang="en-IN" sz="2800" spc="-51">
                <a:latin typeface="Tahoma"/>
                <a:cs typeface="Tahoma"/>
                <a:hlinkClick r:id="rId2"/>
              </a:rPr>
              <a:t>missing-data-</a:t>
            </a:r>
            <a:r>
              <a:rPr lang="en-IN" sz="2800" spc="-9">
                <a:latin typeface="Tahoma"/>
                <a:cs typeface="Tahoma"/>
                <a:hlinkClick r:id="rId2"/>
              </a:rPr>
              <a:t>values</a:t>
            </a:r>
            <a:r>
              <a:rPr lang="en-IN" sz="2800" spc="-9">
                <a:latin typeface="Tahoma"/>
                <a:cs typeface="Tahoma"/>
              </a:rPr>
              <a:t> </a:t>
            </a:r>
            <a:endParaRPr lang="en-IN" sz="2800">
              <a:latin typeface="Tahoma"/>
              <a:cs typeface="Tahoma"/>
            </a:endParaRPr>
          </a:p>
          <a:p>
            <a:endParaRPr lang="en-IN"/>
          </a:p>
        </p:txBody>
      </p:sp>
      <p:sp>
        <p:nvSpPr>
          <p:cNvPr id="5" name="Title 4">
            <a:extLst>
              <a:ext uri="{FF2B5EF4-FFF2-40B4-BE49-F238E27FC236}">
                <a16:creationId xmlns:a16="http://schemas.microsoft.com/office/drawing/2014/main" id="{19C0E035-784C-834D-4DAD-582645A7DD87}"/>
              </a:ext>
            </a:extLst>
          </p:cNvPr>
          <p:cNvSpPr>
            <a:spLocks noGrp="1"/>
          </p:cNvSpPr>
          <p:nvPr>
            <p:ph type="title"/>
          </p:nvPr>
        </p:nvSpPr>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1592" y="466345"/>
            <a:ext cx="8144936" cy="555955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0537" rIns="0" bIns="0" rtlCol="0" anchor="ctr">
            <a:spAutoFit/>
          </a:bodyPr>
          <a:lstStyle/>
          <a:p>
            <a:pPr marL="11946">
              <a:lnSpc>
                <a:spcPct val="100000"/>
              </a:lnSpc>
              <a:spcBef>
                <a:spcPts val="98"/>
              </a:spcBef>
            </a:pPr>
            <a:r>
              <a:t>Mean</a:t>
            </a:r>
            <a:r>
              <a:rPr spc="-115"/>
              <a:t> </a:t>
            </a:r>
            <a:r>
              <a:rPr spc="-21"/>
              <a:t>Imputation</a:t>
            </a:r>
          </a:p>
        </p:txBody>
      </p:sp>
      <p:pic>
        <p:nvPicPr>
          <p:cNvPr id="3" name="object 3"/>
          <p:cNvPicPr/>
          <p:nvPr/>
        </p:nvPicPr>
        <p:blipFill>
          <a:blip r:embed="rId2" cstate="print"/>
          <a:stretch>
            <a:fillRect/>
          </a:stretch>
        </p:blipFill>
        <p:spPr>
          <a:xfrm>
            <a:off x="0" y="2242778"/>
            <a:ext cx="9143131" cy="2370490"/>
          </a:xfrm>
          <a:prstGeom prst="rect">
            <a:avLst/>
          </a:prstGeom>
        </p:spPr>
      </p:pic>
      <p:sp>
        <p:nvSpPr>
          <p:cNvPr id="4" name="object 4"/>
          <p:cNvSpPr txBox="1"/>
          <p:nvPr/>
        </p:nvSpPr>
        <p:spPr>
          <a:xfrm>
            <a:off x="559963" y="4744487"/>
            <a:ext cx="2376137" cy="218158"/>
          </a:xfrm>
          <a:prstGeom prst="rect">
            <a:avLst/>
          </a:prstGeom>
        </p:spPr>
        <p:txBody>
          <a:bodyPr vert="horz" wrap="square" lIns="0" tIns="14118" rIns="0" bIns="0" rtlCol="0">
            <a:spAutoFit/>
          </a:bodyPr>
          <a:lstStyle/>
          <a:p>
            <a:pPr marL="10860">
              <a:spcBef>
                <a:spcPts val="111"/>
              </a:spcBef>
            </a:pPr>
            <a:r>
              <a:rPr sz="1325" b="1">
                <a:solidFill>
                  <a:srgbClr val="232323"/>
                </a:solidFill>
                <a:latin typeface="Calibri"/>
                <a:cs typeface="Calibri"/>
              </a:rPr>
              <a:t>Mean,</a:t>
            </a:r>
            <a:r>
              <a:rPr sz="1325" b="1" spc="47">
                <a:solidFill>
                  <a:srgbClr val="232323"/>
                </a:solidFill>
                <a:latin typeface="Calibri"/>
                <a:cs typeface="Calibri"/>
              </a:rPr>
              <a:t> </a:t>
            </a:r>
            <a:r>
              <a:rPr sz="1325" b="1">
                <a:solidFill>
                  <a:srgbClr val="232323"/>
                </a:solidFill>
                <a:latin typeface="Calibri"/>
                <a:cs typeface="Calibri"/>
              </a:rPr>
              <a:t>median,</a:t>
            </a:r>
            <a:r>
              <a:rPr sz="1325" b="1" spc="34">
                <a:solidFill>
                  <a:srgbClr val="232323"/>
                </a:solidFill>
                <a:latin typeface="Calibri"/>
                <a:cs typeface="Calibri"/>
              </a:rPr>
              <a:t> </a:t>
            </a:r>
            <a:r>
              <a:rPr sz="1325" b="1">
                <a:solidFill>
                  <a:srgbClr val="232323"/>
                </a:solidFill>
                <a:latin typeface="Calibri"/>
                <a:cs typeface="Calibri"/>
              </a:rPr>
              <a:t>mode</a:t>
            </a:r>
            <a:r>
              <a:rPr sz="1325" b="1" spc="21">
                <a:solidFill>
                  <a:srgbClr val="232323"/>
                </a:solidFill>
                <a:latin typeface="Calibri"/>
                <a:cs typeface="Calibri"/>
              </a:rPr>
              <a:t> </a:t>
            </a:r>
            <a:r>
              <a:rPr sz="1325" b="1" spc="-9">
                <a:solidFill>
                  <a:srgbClr val="232323"/>
                </a:solidFill>
                <a:latin typeface="Calibri"/>
                <a:cs typeface="Calibri"/>
              </a:rPr>
              <a:t>imputation</a:t>
            </a:r>
            <a:endParaRPr sz="1325">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0537" rIns="0" bIns="0" rtlCol="0" anchor="ctr">
            <a:spAutoFit/>
          </a:bodyPr>
          <a:lstStyle/>
          <a:p>
            <a:pPr marL="11946">
              <a:lnSpc>
                <a:spcPct val="100000"/>
              </a:lnSpc>
              <a:spcBef>
                <a:spcPts val="98"/>
              </a:spcBef>
            </a:pPr>
            <a:r>
              <a:rPr spc="-21"/>
              <a:t>Regression</a:t>
            </a:r>
            <a:r>
              <a:rPr spc="-115"/>
              <a:t> </a:t>
            </a:r>
            <a:r>
              <a:rPr spc="-17"/>
              <a:t>Imputation</a:t>
            </a:r>
          </a:p>
        </p:txBody>
      </p:sp>
      <p:sp>
        <p:nvSpPr>
          <p:cNvPr id="3" name="object 3"/>
          <p:cNvSpPr txBox="1"/>
          <p:nvPr/>
        </p:nvSpPr>
        <p:spPr>
          <a:xfrm>
            <a:off x="657100" y="1026532"/>
            <a:ext cx="7919972" cy="492088"/>
          </a:xfrm>
          <a:prstGeom prst="rect">
            <a:avLst/>
          </a:prstGeom>
        </p:spPr>
        <p:txBody>
          <a:bodyPr vert="horz" wrap="square" lIns="0" tIns="10317" rIns="0" bIns="0" rtlCol="0">
            <a:spAutoFit/>
          </a:bodyPr>
          <a:lstStyle/>
          <a:p>
            <a:pPr marL="10860" marR="4344">
              <a:lnSpc>
                <a:spcPct val="101899"/>
              </a:lnSpc>
              <a:spcBef>
                <a:spcPts val="81"/>
              </a:spcBef>
            </a:pPr>
            <a:r>
              <a:rPr sz="1600" spc="-86">
                <a:solidFill>
                  <a:srgbClr val="232323"/>
                </a:solidFill>
                <a:latin typeface="Tahoma"/>
                <a:cs typeface="Tahoma"/>
              </a:rPr>
              <a:t>If</a:t>
            </a:r>
            <a:r>
              <a:rPr sz="1600" spc="-81">
                <a:solidFill>
                  <a:srgbClr val="232323"/>
                </a:solidFill>
                <a:latin typeface="Tahoma"/>
                <a:cs typeface="Tahoma"/>
              </a:rPr>
              <a:t> </a:t>
            </a:r>
            <a:r>
              <a:rPr sz="1600" spc="-38">
                <a:solidFill>
                  <a:srgbClr val="232323"/>
                </a:solidFill>
                <a:latin typeface="Tahoma"/>
                <a:cs typeface="Tahoma"/>
              </a:rPr>
              <a:t>we</a:t>
            </a:r>
            <a:r>
              <a:rPr sz="1600" spc="-73">
                <a:solidFill>
                  <a:srgbClr val="232323"/>
                </a:solidFill>
                <a:latin typeface="Tahoma"/>
                <a:cs typeface="Tahoma"/>
              </a:rPr>
              <a:t> </a:t>
            </a:r>
            <a:r>
              <a:rPr sz="1600" spc="-38">
                <a:solidFill>
                  <a:srgbClr val="232323"/>
                </a:solidFill>
                <a:latin typeface="Tahoma"/>
                <a:cs typeface="Tahoma"/>
              </a:rPr>
              <a:t>know</a:t>
            </a:r>
            <a:r>
              <a:rPr sz="1600" spc="-81">
                <a:solidFill>
                  <a:srgbClr val="232323"/>
                </a:solidFill>
                <a:latin typeface="Tahoma"/>
                <a:cs typeface="Tahoma"/>
              </a:rPr>
              <a:t> </a:t>
            </a:r>
            <a:r>
              <a:rPr sz="1600" spc="-26">
                <a:solidFill>
                  <a:srgbClr val="232323"/>
                </a:solidFill>
                <a:latin typeface="Tahoma"/>
                <a:cs typeface="Tahoma"/>
              </a:rPr>
              <a:t>there</a:t>
            </a:r>
            <a:r>
              <a:rPr sz="1600" spc="-73">
                <a:solidFill>
                  <a:srgbClr val="232323"/>
                </a:solidFill>
                <a:latin typeface="Tahoma"/>
                <a:cs typeface="Tahoma"/>
              </a:rPr>
              <a:t> </a:t>
            </a:r>
            <a:r>
              <a:rPr sz="1600" spc="-30">
                <a:solidFill>
                  <a:srgbClr val="232323"/>
                </a:solidFill>
                <a:latin typeface="Tahoma"/>
                <a:cs typeface="Tahoma"/>
              </a:rPr>
              <a:t>is</a:t>
            </a:r>
            <a:r>
              <a:rPr sz="1600" spc="-90">
                <a:solidFill>
                  <a:srgbClr val="232323"/>
                </a:solidFill>
                <a:latin typeface="Tahoma"/>
                <a:cs typeface="Tahoma"/>
              </a:rPr>
              <a:t> </a:t>
            </a:r>
            <a:r>
              <a:rPr sz="1600" spc="-56">
                <a:solidFill>
                  <a:srgbClr val="232323"/>
                </a:solidFill>
                <a:latin typeface="Tahoma"/>
                <a:cs typeface="Tahoma"/>
              </a:rPr>
              <a:t>a</a:t>
            </a:r>
            <a:r>
              <a:rPr sz="1600" spc="-86">
                <a:solidFill>
                  <a:srgbClr val="232323"/>
                </a:solidFill>
                <a:latin typeface="Tahoma"/>
                <a:cs typeface="Tahoma"/>
              </a:rPr>
              <a:t> </a:t>
            </a:r>
            <a:r>
              <a:rPr sz="1600" spc="-26">
                <a:solidFill>
                  <a:srgbClr val="232323"/>
                </a:solidFill>
                <a:latin typeface="Tahoma"/>
                <a:cs typeface="Tahoma"/>
              </a:rPr>
              <a:t>correlation</a:t>
            </a:r>
            <a:r>
              <a:rPr sz="1600" spc="-97">
                <a:solidFill>
                  <a:srgbClr val="232323"/>
                </a:solidFill>
                <a:latin typeface="Tahoma"/>
                <a:cs typeface="Tahoma"/>
              </a:rPr>
              <a:t> </a:t>
            </a:r>
            <a:r>
              <a:rPr sz="1600" spc="-30">
                <a:solidFill>
                  <a:srgbClr val="232323"/>
                </a:solidFill>
                <a:latin typeface="Tahoma"/>
                <a:cs typeface="Tahoma"/>
              </a:rPr>
              <a:t>between</a:t>
            </a:r>
            <a:r>
              <a:rPr sz="1600" spc="-64">
                <a:solidFill>
                  <a:srgbClr val="232323"/>
                </a:solidFill>
                <a:latin typeface="Tahoma"/>
                <a:cs typeface="Tahoma"/>
              </a:rPr>
              <a:t> </a:t>
            </a:r>
            <a:r>
              <a:rPr sz="1600" spc="-26">
                <a:solidFill>
                  <a:srgbClr val="232323"/>
                </a:solidFill>
                <a:latin typeface="Tahoma"/>
                <a:cs typeface="Tahoma"/>
              </a:rPr>
              <a:t>the</a:t>
            </a:r>
            <a:r>
              <a:rPr sz="1600" spc="-73">
                <a:solidFill>
                  <a:srgbClr val="232323"/>
                </a:solidFill>
                <a:latin typeface="Tahoma"/>
                <a:cs typeface="Tahoma"/>
              </a:rPr>
              <a:t> </a:t>
            </a:r>
            <a:r>
              <a:rPr sz="1600" spc="-47">
                <a:solidFill>
                  <a:srgbClr val="232323"/>
                </a:solidFill>
                <a:latin typeface="Tahoma"/>
                <a:cs typeface="Tahoma"/>
              </a:rPr>
              <a:t>missing</a:t>
            </a:r>
            <a:r>
              <a:rPr sz="1600" spc="-90">
                <a:solidFill>
                  <a:srgbClr val="232323"/>
                </a:solidFill>
                <a:latin typeface="Tahoma"/>
                <a:cs typeface="Tahoma"/>
              </a:rPr>
              <a:t> </a:t>
            </a:r>
            <a:r>
              <a:rPr sz="1600" spc="-38">
                <a:solidFill>
                  <a:srgbClr val="232323"/>
                </a:solidFill>
                <a:latin typeface="Tahoma"/>
                <a:cs typeface="Tahoma"/>
              </a:rPr>
              <a:t>value</a:t>
            </a:r>
            <a:r>
              <a:rPr sz="1600" spc="-90">
                <a:solidFill>
                  <a:srgbClr val="232323"/>
                </a:solidFill>
                <a:latin typeface="Tahoma"/>
                <a:cs typeface="Tahoma"/>
              </a:rPr>
              <a:t> </a:t>
            </a:r>
            <a:r>
              <a:rPr sz="1600" spc="-43">
                <a:solidFill>
                  <a:srgbClr val="232323"/>
                </a:solidFill>
                <a:latin typeface="Tahoma"/>
                <a:cs typeface="Tahoma"/>
              </a:rPr>
              <a:t>and</a:t>
            </a:r>
            <a:r>
              <a:rPr sz="1600" spc="-64">
                <a:solidFill>
                  <a:srgbClr val="232323"/>
                </a:solidFill>
                <a:latin typeface="Tahoma"/>
                <a:cs typeface="Tahoma"/>
              </a:rPr>
              <a:t> </a:t>
            </a:r>
            <a:r>
              <a:rPr sz="1600" spc="-17">
                <a:solidFill>
                  <a:srgbClr val="232323"/>
                </a:solidFill>
                <a:latin typeface="Tahoma"/>
                <a:cs typeface="Tahoma"/>
              </a:rPr>
              <a:t>other</a:t>
            </a:r>
            <a:r>
              <a:rPr sz="1600" spc="-86">
                <a:solidFill>
                  <a:srgbClr val="232323"/>
                </a:solidFill>
                <a:latin typeface="Tahoma"/>
                <a:cs typeface="Tahoma"/>
              </a:rPr>
              <a:t> </a:t>
            </a:r>
            <a:r>
              <a:rPr sz="1600" spc="-43">
                <a:solidFill>
                  <a:srgbClr val="232323"/>
                </a:solidFill>
                <a:latin typeface="Tahoma"/>
                <a:cs typeface="Tahoma"/>
              </a:rPr>
              <a:t>variables,</a:t>
            </a:r>
            <a:r>
              <a:rPr sz="1600" spc="-94">
                <a:solidFill>
                  <a:srgbClr val="232323"/>
                </a:solidFill>
                <a:latin typeface="Tahoma"/>
                <a:cs typeface="Tahoma"/>
              </a:rPr>
              <a:t> </a:t>
            </a:r>
            <a:r>
              <a:rPr sz="1600" spc="-38">
                <a:solidFill>
                  <a:srgbClr val="232323"/>
                </a:solidFill>
                <a:latin typeface="Tahoma"/>
                <a:cs typeface="Tahoma"/>
              </a:rPr>
              <a:t>we</a:t>
            </a:r>
            <a:r>
              <a:rPr sz="1600" spc="-86">
                <a:solidFill>
                  <a:srgbClr val="232323"/>
                </a:solidFill>
                <a:latin typeface="Tahoma"/>
                <a:cs typeface="Tahoma"/>
              </a:rPr>
              <a:t> </a:t>
            </a:r>
            <a:r>
              <a:rPr sz="1600" spc="-21">
                <a:solidFill>
                  <a:srgbClr val="232323"/>
                </a:solidFill>
                <a:latin typeface="Tahoma"/>
                <a:cs typeface="Tahoma"/>
              </a:rPr>
              <a:t>can often</a:t>
            </a:r>
            <a:r>
              <a:rPr sz="1600" spc="-94">
                <a:solidFill>
                  <a:srgbClr val="232323"/>
                </a:solidFill>
                <a:latin typeface="Tahoma"/>
                <a:cs typeface="Tahoma"/>
              </a:rPr>
              <a:t> </a:t>
            </a:r>
            <a:r>
              <a:rPr sz="1600" spc="-47">
                <a:solidFill>
                  <a:srgbClr val="232323"/>
                </a:solidFill>
                <a:latin typeface="Tahoma"/>
                <a:cs typeface="Tahoma"/>
              </a:rPr>
              <a:t>get</a:t>
            </a:r>
            <a:r>
              <a:rPr sz="1600" spc="-77">
                <a:solidFill>
                  <a:srgbClr val="232323"/>
                </a:solidFill>
                <a:latin typeface="Tahoma"/>
                <a:cs typeface="Tahoma"/>
              </a:rPr>
              <a:t> </a:t>
            </a:r>
            <a:r>
              <a:rPr sz="1600" spc="-26">
                <a:solidFill>
                  <a:srgbClr val="232323"/>
                </a:solidFill>
                <a:latin typeface="Tahoma"/>
                <a:cs typeface="Tahoma"/>
              </a:rPr>
              <a:t>better</a:t>
            </a:r>
            <a:r>
              <a:rPr sz="1600" spc="-81">
                <a:solidFill>
                  <a:srgbClr val="232323"/>
                </a:solidFill>
                <a:latin typeface="Tahoma"/>
                <a:cs typeface="Tahoma"/>
              </a:rPr>
              <a:t> </a:t>
            </a:r>
            <a:r>
              <a:rPr sz="1600" spc="-60">
                <a:solidFill>
                  <a:srgbClr val="232323"/>
                </a:solidFill>
                <a:latin typeface="Tahoma"/>
                <a:cs typeface="Tahoma"/>
              </a:rPr>
              <a:t>guesses</a:t>
            </a:r>
            <a:r>
              <a:rPr sz="1600" spc="-97">
                <a:solidFill>
                  <a:srgbClr val="232323"/>
                </a:solidFill>
                <a:latin typeface="Tahoma"/>
                <a:cs typeface="Tahoma"/>
              </a:rPr>
              <a:t> </a:t>
            </a:r>
            <a:r>
              <a:rPr sz="1600" spc="-51">
                <a:solidFill>
                  <a:srgbClr val="232323"/>
                </a:solidFill>
                <a:latin typeface="Tahoma"/>
                <a:cs typeface="Tahoma"/>
              </a:rPr>
              <a:t>by</a:t>
            </a:r>
            <a:r>
              <a:rPr sz="1600" spc="-73">
                <a:solidFill>
                  <a:srgbClr val="232323"/>
                </a:solidFill>
                <a:latin typeface="Tahoma"/>
                <a:cs typeface="Tahoma"/>
              </a:rPr>
              <a:t> </a:t>
            </a:r>
            <a:r>
              <a:rPr sz="1600" spc="-51">
                <a:solidFill>
                  <a:srgbClr val="232323"/>
                </a:solidFill>
                <a:latin typeface="Tahoma"/>
                <a:cs typeface="Tahoma"/>
              </a:rPr>
              <a:t>regressing</a:t>
            </a:r>
            <a:r>
              <a:rPr sz="1600" spc="-86">
                <a:solidFill>
                  <a:srgbClr val="232323"/>
                </a:solidFill>
                <a:latin typeface="Tahoma"/>
                <a:cs typeface="Tahoma"/>
              </a:rPr>
              <a:t> </a:t>
            </a:r>
            <a:r>
              <a:rPr sz="1600" spc="-21">
                <a:solidFill>
                  <a:srgbClr val="232323"/>
                </a:solidFill>
                <a:latin typeface="Tahoma"/>
                <a:cs typeface="Tahoma"/>
              </a:rPr>
              <a:t>the</a:t>
            </a:r>
            <a:r>
              <a:rPr sz="1600" spc="-81">
                <a:solidFill>
                  <a:srgbClr val="232323"/>
                </a:solidFill>
                <a:latin typeface="Tahoma"/>
                <a:cs typeface="Tahoma"/>
              </a:rPr>
              <a:t> </a:t>
            </a:r>
            <a:r>
              <a:rPr sz="1600" spc="-47">
                <a:solidFill>
                  <a:srgbClr val="232323"/>
                </a:solidFill>
                <a:latin typeface="Tahoma"/>
                <a:cs typeface="Tahoma"/>
              </a:rPr>
              <a:t>missing</a:t>
            </a:r>
            <a:r>
              <a:rPr sz="1600" spc="-86">
                <a:solidFill>
                  <a:srgbClr val="232323"/>
                </a:solidFill>
                <a:latin typeface="Tahoma"/>
                <a:cs typeface="Tahoma"/>
              </a:rPr>
              <a:t> </a:t>
            </a:r>
            <a:r>
              <a:rPr sz="1600" spc="-34">
                <a:solidFill>
                  <a:srgbClr val="232323"/>
                </a:solidFill>
                <a:latin typeface="Tahoma"/>
                <a:cs typeface="Tahoma"/>
              </a:rPr>
              <a:t>variable</a:t>
            </a:r>
            <a:r>
              <a:rPr sz="1600" spc="-68">
                <a:solidFill>
                  <a:srgbClr val="232323"/>
                </a:solidFill>
                <a:latin typeface="Tahoma"/>
                <a:cs typeface="Tahoma"/>
              </a:rPr>
              <a:t> </a:t>
            </a:r>
            <a:r>
              <a:rPr sz="1600" spc="-26">
                <a:solidFill>
                  <a:srgbClr val="232323"/>
                </a:solidFill>
                <a:latin typeface="Tahoma"/>
                <a:cs typeface="Tahoma"/>
              </a:rPr>
              <a:t>on</a:t>
            </a:r>
            <a:r>
              <a:rPr sz="1600" spc="-77">
                <a:solidFill>
                  <a:srgbClr val="232323"/>
                </a:solidFill>
                <a:latin typeface="Tahoma"/>
                <a:cs typeface="Tahoma"/>
              </a:rPr>
              <a:t> </a:t>
            </a:r>
            <a:r>
              <a:rPr sz="1600" spc="-17">
                <a:solidFill>
                  <a:srgbClr val="232323"/>
                </a:solidFill>
                <a:latin typeface="Tahoma"/>
                <a:cs typeface="Tahoma"/>
              </a:rPr>
              <a:t>other</a:t>
            </a:r>
            <a:r>
              <a:rPr sz="1600" spc="-81">
                <a:solidFill>
                  <a:srgbClr val="232323"/>
                </a:solidFill>
                <a:latin typeface="Tahoma"/>
                <a:cs typeface="Tahoma"/>
              </a:rPr>
              <a:t> </a:t>
            </a:r>
            <a:r>
              <a:rPr sz="1600" spc="-9">
                <a:solidFill>
                  <a:srgbClr val="232323"/>
                </a:solidFill>
                <a:latin typeface="Tahoma"/>
                <a:cs typeface="Tahoma"/>
              </a:rPr>
              <a:t>variables.</a:t>
            </a:r>
            <a:endParaRPr sz="1600">
              <a:latin typeface="Tahoma"/>
              <a:cs typeface="Tahoma"/>
            </a:endParaRPr>
          </a:p>
        </p:txBody>
      </p:sp>
      <p:pic>
        <p:nvPicPr>
          <p:cNvPr id="4" name="object 4"/>
          <p:cNvPicPr/>
          <p:nvPr/>
        </p:nvPicPr>
        <p:blipFill>
          <a:blip r:embed="rId2" cstate="print"/>
          <a:stretch>
            <a:fillRect/>
          </a:stretch>
        </p:blipFill>
        <p:spPr>
          <a:xfrm>
            <a:off x="1714372" y="2924312"/>
            <a:ext cx="2857627" cy="1327647"/>
          </a:xfrm>
          <a:prstGeom prst="rect">
            <a:avLst/>
          </a:prstGeom>
        </p:spPr>
      </p:pic>
      <p:sp>
        <p:nvSpPr>
          <p:cNvPr id="5" name="object 5"/>
          <p:cNvSpPr txBox="1"/>
          <p:nvPr/>
        </p:nvSpPr>
        <p:spPr>
          <a:xfrm>
            <a:off x="730252" y="4723572"/>
            <a:ext cx="7052341" cy="201304"/>
          </a:xfrm>
          <a:prstGeom prst="rect">
            <a:avLst/>
          </a:prstGeom>
        </p:spPr>
        <p:txBody>
          <a:bodyPr vert="horz" wrap="square" lIns="0" tIns="10317" rIns="0" bIns="0" rtlCol="0">
            <a:spAutoFit/>
          </a:bodyPr>
          <a:lstStyle/>
          <a:p>
            <a:pPr marL="10860" marR="4344">
              <a:lnSpc>
                <a:spcPct val="102000"/>
              </a:lnSpc>
              <a:spcBef>
                <a:spcPts val="81"/>
              </a:spcBef>
            </a:pPr>
            <a:r>
              <a:rPr sz="1325" spc="-38">
                <a:solidFill>
                  <a:srgbClr val="232323"/>
                </a:solidFill>
                <a:latin typeface="Tahoma"/>
                <a:cs typeface="Tahoma"/>
              </a:rPr>
              <a:t>we</a:t>
            </a:r>
            <a:r>
              <a:rPr sz="1325" spc="-73">
                <a:solidFill>
                  <a:srgbClr val="232323"/>
                </a:solidFill>
                <a:latin typeface="Tahoma"/>
                <a:cs typeface="Tahoma"/>
              </a:rPr>
              <a:t> </a:t>
            </a:r>
            <a:r>
              <a:rPr sz="1325" spc="-47">
                <a:solidFill>
                  <a:srgbClr val="232323"/>
                </a:solidFill>
                <a:latin typeface="Tahoma"/>
                <a:cs typeface="Tahoma"/>
              </a:rPr>
              <a:t>can</a:t>
            </a:r>
            <a:r>
              <a:rPr sz="1325" spc="-81">
                <a:solidFill>
                  <a:srgbClr val="232323"/>
                </a:solidFill>
                <a:latin typeface="Tahoma"/>
                <a:cs typeface="Tahoma"/>
              </a:rPr>
              <a:t> </a:t>
            </a:r>
            <a:r>
              <a:rPr sz="1325" spc="-47">
                <a:solidFill>
                  <a:srgbClr val="232323"/>
                </a:solidFill>
                <a:latin typeface="Tahoma"/>
                <a:cs typeface="Tahoma"/>
              </a:rPr>
              <a:t>use</a:t>
            </a:r>
            <a:r>
              <a:rPr sz="1325" spc="-90">
                <a:solidFill>
                  <a:srgbClr val="232323"/>
                </a:solidFill>
                <a:latin typeface="Tahoma"/>
                <a:cs typeface="Tahoma"/>
              </a:rPr>
              <a:t> </a:t>
            </a:r>
            <a:r>
              <a:rPr sz="1325" spc="-56">
                <a:solidFill>
                  <a:srgbClr val="232323"/>
                </a:solidFill>
                <a:latin typeface="Tahoma"/>
                <a:cs typeface="Tahoma"/>
              </a:rPr>
              <a:t>a</a:t>
            </a:r>
            <a:r>
              <a:rPr sz="1325" spc="-68">
                <a:solidFill>
                  <a:srgbClr val="232323"/>
                </a:solidFill>
                <a:latin typeface="Tahoma"/>
                <a:cs typeface="Tahoma"/>
              </a:rPr>
              <a:t> </a:t>
            </a:r>
            <a:r>
              <a:rPr sz="1325" spc="-30">
                <a:solidFill>
                  <a:srgbClr val="232323"/>
                </a:solidFill>
                <a:latin typeface="Tahoma"/>
                <a:cs typeface="Tahoma"/>
              </a:rPr>
              <a:t>simple</a:t>
            </a:r>
            <a:r>
              <a:rPr sz="1325" spc="-90">
                <a:solidFill>
                  <a:srgbClr val="232323"/>
                </a:solidFill>
                <a:latin typeface="Tahoma"/>
                <a:cs typeface="Tahoma"/>
              </a:rPr>
              <a:t> </a:t>
            </a:r>
            <a:r>
              <a:rPr sz="1325" spc="-21">
                <a:solidFill>
                  <a:srgbClr val="232323"/>
                </a:solidFill>
                <a:latin typeface="Tahoma"/>
                <a:cs typeface="Tahoma"/>
              </a:rPr>
              <a:t>linear</a:t>
            </a:r>
            <a:r>
              <a:rPr sz="1325" spc="-86">
                <a:solidFill>
                  <a:srgbClr val="232323"/>
                </a:solidFill>
                <a:latin typeface="Tahoma"/>
                <a:cs typeface="Tahoma"/>
              </a:rPr>
              <a:t> </a:t>
            </a:r>
            <a:r>
              <a:rPr sz="1325" spc="-26">
                <a:solidFill>
                  <a:srgbClr val="232323"/>
                </a:solidFill>
                <a:latin typeface="Tahoma"/>
                <a:cs typeface="Tahoma"/>
              </a:rPr>
              <a:t>model</a:t>
            </a:r>
            <a:r>
              <a:rPr sz="1325" spc="-90">
                <a:solidFill>
                  <a:srgbClr val="232323"/>
                </a:solidFill>
                <a:latin typeface="Tahoma"/>
                <a:cs typeface="Tahoma"/>
              </a:rPr>
              <a:t> </a:t>
            </a:r>
            <a:r>
              <a:rPr sz="1325" spc="-51">
                <a:solidFill>
                  <a:srgbClr val="232323"/>
                </a:solidFill>
                <a:latin typeface="Tahoma"/>
                <a:cs typeface="Tahoma"/>
              </a:rPr>
              <a:t>regressing</a:t>
            </a:r>
            <a:r>
              <a:rPr sz="1325" spc="-90">
                <a:solidFill>
                  <a:srgbClr val="232323"/>
                </a:solidFill>
                <a:latin typeface="Tahoma"/>
                <a:cs typeface="Tahoma"/>
              </a:rPr>
              <a:t> </a:t>
            </a:r>
            <a:r>
              <a:rPr sz="1325" spc="-21">
                <a:solidFill>
                  <a:srgbClr val="232323"/>
                </a:solidFill>
                <a:latin typeface="Tahoma"/>
                <a:cs typeface="Tahoma"/>
              </a:rPr>
              <a:t>total_bill</a:t>
            </a:r>
            <a:r>
              <a:rPr sz="1325" spc="-73">
                <a:solidFill>
                  <a:srgbClr val="232323"/>
                </a:solidFill>
                <a:latin typeface="Tahoma"/>
                <a:cs typeface="Tahoma"/>
              </a:rPr>
              <a:t> </a:t>
            </a:r>
            <a:r>
              <a:rPr sz="1325" spc="-26">
                <a:solidFill>
                  <a:srgbClr val="232323"/>
                </a:solidFill>
                <a:latin typeface="Tahoma"/>
                <a:cs typeface="Tahoma"/>
              </a:rPr>
              <a:t>on</a:t>
            </a:r>
            <a:r>
              <a:rPr sz="1325" spc="-81">
                <a:solidFill>
                  <a:srgbClr val="232323"/>
                </a:solidFill>
                <a:latin typeface="Tahoma"/>
                <a:cs typeface="Tahoma"/>
              </a:rPr>
              <a:t> </a:t>
            </a:r>
            <a:r>
              <a:rPr sz="1325" spc="-9">
                <a:solidFill>
                  <a:srgbClr val="232323"/>
                </a:solidFill>
                <a:latin typeface="Tahoma"/>
                <a:cs typeface="Tahoma"/>
              </a:rPr>
              <a:t>tip</a:t>
            </a:r>
            <a:r>
              <a:rPr sz="1325" spc="-81">
                <a:solidFill>
                  <a:srgbClr val="232323"/>
                </a:solidFill>
                <a:latin typeface="Tahoma"/>
                <a:cs typeface="Tahoma"/>
              </a:rPr>
              <a:t> </a:t>
            </a:r>
            <a:r>
              <a:rPr sz="1325" spc="-21">
                <a:solidFill>
                  <a:srgbClr val="232323"/>
                </a:solidFill>
                <a:latin typeface="Tahoma"/>
                <a:cs typeface="Tahoma"/>
              </a:rPr>
              <a:t>to </a:t>
            </a:r>
            <a:r>
              <a:rPr sz="1325">
                <a:solidFill>
                  <a:srgbClr val="232323"/>
                </a:solidFill>
                <a:latin typeface="Tahoma"/>
                <a:cs typeface="Tahoma"/>
              </a:rPr>
              <a:t>fill</a:t>
            </a:r>
            <a:r>
              <a:rPr sz="1325" spc="-77">
                <a:solidFill>
                  <a:srgbClr val="232323"/>
                </a:solidFill>
                <a:latin typeface="Tahoma"/>
                <a:cs typeface="Tahoma"/>
              </a:rPr>
              <a:t> </a:t>
            </a:r>
            <a:r>
              <a:rPr sz="1325" spc="-21">
                <a:solidFill>
                  <a:srgbClr val="232323"/>
                </a:solidFill>
                <a:latin typeface="Tahoma"/>
                <a:cs typeface="Tahoma"/>
              </a:rPr>
              <a:t>the</a:t>
            </a:r>
            <a:r>
              <a:rPr sz="1325" spc="-94">
                <a:solidFill>
                  <a:srgbClr val="232323"/>
                </a:solidFill>
                <a:latin typeface="Tahoma"/>
                <a:cs typeface="Tahoma"/>
              </a:rPr>
              <a:t> </a:t>
            </a:r>
            <a:r>
              <a:rPr sz="1325" spc="-47">
                <a:solidFill>
                  <a:srgbClr val="232323"/>
                </a:solidFill>
                <a:latin typeface="Tahoma"/>
                <a:cs typeface="Tahoma"/>
              </a:rPr>
              <a:t>missing</a:t>
            </a:r>
            <a:r>
              <a:rPr sz="1325" spc="-94">
                <a:solidFill>
                  <a:srgbClr val="232323"/>
                </a:solidFill>
                <a:latin typeface="Tahoma"/>
                <a:cs typeface="Tahoma"/>
              </a:rPr>
              <a:t> </a:t>
            </a:r>
            <a:r>
              <a:rPr sz="1325" spc="-43">
                <a:solidFill>
                  <a:srgbClr val="232323"/>
                </a:solidFill>
                <a:latin typeface="Tahoma"/>
                <a:cs typeface="Tahoma"/>
              </a:rPr>
              <a:t>values</a:t>
            </a:r>
            <a:r>
              <a:rPr sz="1325" spc="-94">
                <a:solidFill>
                  <a:srgbClr val="232323"/>
                </a:solidFill>
                <a:latin typeface="Tahoma"/>
                <a:cs typeface="Tahoma"/>
              </a:rPr>
              <a:t> </a:t>
            </a:r>
            <a:r>
              <a:rPr sz="1325" spc="-17">
                <a:solidFill>
                  <a:srgbClr val="232323"/>
                </a:solidFill>
                <a:latin typeface="Tahoma"/>
                <a:cs typeface="Tahoma"/>
              </a:rPr>
              <a:t>in</a:t>
            </a:r>
            <a:r>
              <a:rPr sz="1325" spc="-73">
                <a:solidFill>
                  <a:srgbClr val="232323"/>
                </a:solidFill>
                <a:latin typeface="Tahoma"/>
                <a:cs typeface="Tahoma"/>
              </a:rPr>
              <a:t> </a:t>
            </a:r>
            <a:r>
              <a:rPr sz="1325" spc="-9">
                <a:solidFill>
                  <a:srgbClr val="232323"/>
                </a:solidFill>
                <a:latin typeface="Tahoma"/>
                <a:cs typeface="Tahoma"/>
              </a:rPr>
              <a:t>total_bill</a:t>
            </a:r>
            <a:endParaRPr sz="1325">
              <a:latin typeface="Tahoma"/>
              <a:cs typeface="Tahoma"/>
            </a:endParaRPr>
          </a:p>
        </p:txBody>
      </p:sp>
      <p:pic>
        <p:nvPicPr>
          <p:cNvPr id="6" name="object 6"/>
          <p:cNvPicPr/>
          <p:nvPr/>
        </p:nvPicPr>
        <p:blipFill>
          <a:blip r:embed="rId3" cstate="print"/>
          <a:stretch>
            <a:fillRect/>
          </a:stretch>
        </p:blipFill>
        <p:spPr>
          <a:xfrm>
            <a:off x="4992625" y="1920240"/>
            <a:ext cx="3502702" cy="26009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0537" rIns="0" bIns="0" rtlCol="0" anchor="ctr">
            <a:spAutoFit/>
          </a:bodyPr>
          <a:lstStyle/>
          <a:p>
            <a:pPr marL="11946">
              <a:lnSpc>
                <a:spcPct val="100000"/>
              </a:lnSpc>
              <a:spcBef>
                <a:spcPts val="98"/>
              </a:spcBef>
            </a:pPr>
            <a:r>
              <a:t>Hot</a:t>
            </a:r>
            <a:r>
              <a:rPr spc="-73"/>
              <a:t> </a:t>
            </a:r>
            <a:r>
              <a:t>deck</a:t>
            </a:r>
            <a:r>
              <a:rPr spc="-77"/>
              <a:t> </a:t>
            </a:r>
            <a:r>
              <a:rPr spc="-21"/>
              <a:t>imputation</a:t>
            </a:r>
          </a:p>
        </p:txBody>
      </p:sp>
      <p:pic>
        <p:nvPicPr>
          <p:cNvPr id="3" name="object 3"/>
          <p:cNvPicPr/>
          <p:nvPr/>
        </p:nvPicPr>
        <p:blipFill>
          <a:blip r:embed="rId2" cstate="print"/>
          <a:stretch>
            <a:fillRect/>
          </a:stretch>
        </p:blipFill>
        <p:spPr>
          <a:xfrm>
            <a:off x="3192372" y="1901953"/>
            <a:ext cx="3180995" cy="3767328"/>
          </a:xfrm>
          <a:prstGeom prst="rect">
            <a:avLst/>
          </a:prstGeom>
        </p:spPr>
      </p:pic>
      <p:sp>
        <p:nvSpPr>
          <p:cNvPr id="4" name="object 4"/>
          <p:cNvSpPr txBox="1"/>
          <p:nvPr/>
        </p:nvSpPr>
        <p:spPr>
          <a:xfrm>
            <a:off x="759636" y="1326884"/>
            <a:ext cx="7607124" cy="291255"/>
          </a:xfrm>
          <a:prstGeom prst="rect">
            <a:avLst/>
          </a:prstGeom>
        </p:spPr>
        <p:txBody>
          <a:bodyPr vert="horz" wrap="square" lIns="0" tIns="14118" rIns="0" bIns="0" rtlCol="0">
            <a:spAutoFit/>
          </a:bodyPr>
          <a:lstStyle/>
          <a:p>
            <a:pPr marL="10860">
              <a:spcBef>
                <a:spcPts val="111"/>
              </a:spcBef>
            </a:pPr>
            <a:r>
              <a:rPr spc="-43">
                <a:solidFill>
                  <a:srgbClr val="030C28"/>
                </a:solidFill>
                <a:latin typeface="Tahoma"/>
                <a:cs typeface="Tahoma"/>
              </a:rPr>
              <a:t>each</a:t>
            </a:r>
            <a:r>
              <a:rPr spc="-81">
                <a:solidFill>
                  <a:srgbClr val="030C28"/>
                </a:solidFill>
                <a:latin typeface="Tahoma"/>
                <a:cs typeface="Tahoma"/>
              </a:rPr>
              <a:t> </a:t>
            </a:r>
            <a:r>
              <a:rPr spc="-47">
                <a:solidFill>
                  <a:srgbClr val="030C28"/>
                </a:solidFill>
                <a:latin typeface="Tahoma"/>
                <a:cs typeface="Tahoma"/>
              </a:rPr>
              <a:t>missing</a:t>
            </a:r>
            <a:r>
              <a:rPr spc="-86">
                <a:solidFill>
                  <a:srgbClr val="030C28"/>
                </a:solidFill>
                <a:latin typeface="Tahoma"/>
                <a:cs typeface="Tahoma"/>
              </a:rPr>
              <a:t> </a:t>
            </a:r>
            <a:r>
              <a:rPr spc="-38">
                <a:solidFill>
                  <a:srgbClr val="030C28"/>
                </a:solidFill>
                <a:latin typeface="Tahoma"/>
                <a:cs typeface="Tahoma"/>
              </a:rPr>
              <a:t>value</a:t>
            </a:r>
            <a:r>
              <a:rPr spc="-68">
                <a:solidFill>
                  <a:srgbClr val="030C28"/>
                </a:solidFill>
                <a:latin typeface="Tahoma"/>
                <a:cs typeface="Tahoma"/>
              </a:rPr>
              <a:t> </a:t>
            </a:r>
            <a:r>
              <a:rPr spc="-38">
                <a:solidFill>
                  <a:srgbClr val="030C28"/>
                </a:solidFill>
                <a:latin typeface="Tahoma"/>
                <a:cs typeface="Tahoma"/>
              </a:rPr>
              <a:t>is</a:t>
            </a:r>
            <a:r>
              <a:rPr spc="-73">
                <a:solidFill>
                  <a:srgbClr val="030C28"/>
                </a:solidFill>
                <a:latin typeface="Tahoma"/>
                <a:cs typeface="Tahoma"/>
              </a:rPr>
              <a:t> </a:t>
            </a:r>
            <a:r>
              <a:rPr spc="-34">
                <a:solidFill>
                  <a:srgbClr val="030C28"/>
                </a:solidFill>
                <a:latin typeface="Tahoma"/>
                <a:cs typeface="Tahoma"/>
              </a:rPr>
              <a:t>replaced</a:t>
            </a:r>
            <a:r>
              <a:rPr spc="-64">
                <a:solidFill>
                  <a:srgbClr val="030C28"/>
                </a:solidFill>
                <a:latin typeface="Tahoma"/>
                <a:cs typeface="Tahoma"/>
              </a:rPr>
              <a:t> </a:t>
            </a:r>
            <a:r>
              <a:rPr spc="-17">
                <a:solidFill>
                  <a:srgbClr val="030C28"/>
                </a:solidFill>
                <a:latin typeface="Tahoma"/>
                <a:cs typeface="Tahoma"/>
              </a:rPr>
              <a:t>with</a:t>
            </a:r>
            <a:r>
              <a:rPr spc="-77">
                <a:solidFill>
                  <a:srgbClr val="030C28"/>
                </a:solidFill>
                <a:latin typeface="Tahoma"/>
                <a:cs typeface="Tahoma"/>
              </a:rPr>
              <a:t> </a:t>
            </a:r>
            <a:r>
              <a:rPr spc="-43">
                <a:solidFill>
                  <a:srgbClr val="030C28"/>
                </a:solidFill>
                <a:latin typeface="Tahoma"/>
                <a:cs typeface="Tahoma"/>
              </a:rPr>
              <a:t>an</a:t>
            </a:r>
            <a:r>
              <a:rPr spc="-64">
                <a:solidFill>
                  <a:srgbClr val="030C28"/>
                </a:solidFill>
                <a:latin typeface="Tahoma"/>
                <a:cs typeface="Tahoma"/>
              </a:rPr>
              <a:t> </a:t>
            </a:r>
            <a:r>
              <a:rPr spc="-38">
                <a:solidFill>
                  <a:srgbClr val="030C28"/>
                </a:solidFill>
                <a:latin typeface="Tahoma"/>
                <a:cs typeface="Tahoma"/>
              </a:rPr>
              <a:t>observed</a:t>
            </a:r>
            <a:r>
              <a:rPr spc="-111">
                <a:solidFill>
                  <a:srgbClr val="030C28"/>
                </a:solidFill>
                <a:latin typeface="Tahoma"/>
                <a:cs typeface="Tahoma"/>
              </a:rPr>
              <a:t> </a:t>
            </a:r>
            <a:r>
              <a:rPr spc="-38">
                <a:solidFill>
                  <a:srgbClr val="030C28"/>
                </a:solidFill>
                <a:latin typeface="Tahoma"/>
                <a:cs typeface="Tahoma"/>
              </a:rPr>
              <a:t>response</a:t>
            </a:r>
            <a:r>
              <a:rPr spc="-97">
                <a:solidFill>
                  <a:srgbClr val="030C28"/>
                </a:solidFill>
                <a:latin typeface="Tahoma"/>
                <a:cs typeface="Tahoma"/>
              </a:rPr>
              <a:t> </a:t>
            </a:r>
            <a:r>
              <a:rPr spc="-26">
                <a:solidFill>
                  <a:srgbClr val="030C28"/>
                </a:solidFill>
                <a:latin typeface="Tahoma"/>
                <a:cs typeface="Tahoma"/>
              </a:rPr>
              <a:t>from</a:t>
            </a:r>
            <a:r>
              <a:rPr spc="-97">
                <a:solidFill>
                  <a:srgbClr val="030C28"/>
                </a:solidFill>
                <a:latin typeface="Tahoma"/>
                <a:cs typeface="Tahoma"/>
              </a:rPr>
              <a:t> </a:t>
            </a:r>
            <a:r>
              <a:rPr spc="-56">
                <a:solidFill>
                  <a:srgbClr val="030C28"/>
                </a:solidFill>
                <a:latin typeface="Tahoma"/>
                <a:cs typeface="Tahoma"/>
              </a:rPr>
              <a:t>a</a:t>
            </a:r>
            <a:r>
              <a:rPr spc="-51">
                <a:solidFill>
                  <a:srgbClr val="030C28"/>
                </a:solidFill>
                <a:latin typeface="Tahoma"/>
                <a:cs typeface="Tahoma"/>
              </a:rPr>
              <a:t> </a:t>
            </a:r>
            <a:r>
              <a:rPr spc="-21">
                <a:solidFill>
                  <a:srgbClr val="030C28"/>
                </a:solidFill>
                <a:latin typeface="Tahoma"/>
                <a:cs typeface="Tahoma"/>
              </a:rPr>
              <a:t>"similar"</a:t>
            </a:r>
            <a:r>
              <a:rPr spc="-90">
                <a:solidFill>
                  <a:srgbClr val="030C28"/>
                </a:solidFill>
                <a:latin typeface="Tahoma"/>
                <a:cs typeface="Tahoma"/>
              </a:rPr>
              <a:t> </a:t>
            </a:r>
            <a:r>
              <a:rPr spc="-17">
                <a:solidFill>
                  <a:srgbClr val="030C28"/>
                </a:solidFill>
                <a:latin typeface="Tahoma"/>
                <a:cs typeface="Tahoma"/>
              </a:rPr>
              <a:t>unit</a:t>
            </a:r>
            <a:endParaRPr>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624" y="328136"/>
            <a:ext cx="8407032" cy="505053"/>
          </a:xfrm>
          <a:prstGeom prst="rect">
            <a:avLst/>
          </a:prstGeom>
        </p:spPr>
        <p:txBody>
          <a:bodyPr vert="horz" wrap="square" lIns="0" tIns="12489" rIns="0" bIns="0" rtlCol="0" anchor="ctr">
            <a:spAutoFit/>
          </a:bodyPr>
          <a:lstStyle/>
          <a:p>
            <a:pPr marL="10860">
              <a:lnSpc>
                <a:spcPct val="100000"/>
              </a:lnSpc>
              <a:spcBef>
                <a:spcPts val="98"/>
              </a:spcBef>
            </a:pPr>
            <a:r>
              <a:rPr spc="-30"/>
              <a:t>K-</a:t>
            </a:r>
            <a:r>
              <a:rPr lang="en-US" spc="-30"/>
              <a:t>NN</a:t>
            </a:r>
            <a:r>
              <a:rPr spc="-56"/>
              <a:t> </a:t>
            </a:r>
            <a:r>
              <a:rPr spc="-26"/>
              <a:t>imputation</a:t>
            </a:r>
          </a:p>
        </p:txBody>
      </p:sp>
      <p:sp>
        <p:nvSpPr>
          <p:cNvPr id="3" name="object 3"/>
          <p:cNvSpPr txBox="1"/>
          <p:nvPr/>
        </p:nvSpPr>
        <p:spPr>
          <a:xfrm>
            <a:off x="607779" y="1268827"/>
            <a:ext cx="7960150" cy="1200487"/>
          </a:xfrm>
          <a:prstGeom prst="rect">
            <a:avLst/>
          </a:prstGeom>
        </p:spPr>
        <p:txBody>
          <a:bodyPr vert="horz" wrap="square" lIns="0" tIns="10317" rIns="0" bIns="0" rtlCol="0">
            <a:spAutoFit/>
          </a:bodyPr>
          <a:lstStyle/>
          <a:p>
            <a:pPr marL="10860" marR="4344" indent="39095" algn="just">
              <a:lnSpc>
                <a:spcPct val="150000"/>
              </a:lnSpc>
              <a:spcBef>
                <a:spcPts val="81"/>
              </a:spcBef>
            </a:pPr>
            <a:r>
              <a:rPr>
                <a:solidFill>
                  <a:srgbClr val="1F1F1F"/>
                </a:solidFill>
                <a:latin typeface="Tahoma"/>
                <a:cs typeface="Tahoma"/>
              </a:rPr>
              <a:t>use</a:t>
            </a:r>
            <a:r>
              <a:rPr spc="235">
                <a:solidFill>
                  <a:srgbClr val="1F1F1F"/>
                </a:solidFill>
                <a:latin typeface="Tahoma"/>
                <a:cs typeface="Tahoma"/>
              </a:rPr>
              <a:t> </a:t>
            </a:r>
            <a:r>
              <a:rPr spc="-9">
                <a:solidFill>
                  <a:srgbClr val="1F1F1F"/>
                </a:solidFill>
                <a:latin typeface="Tahoma"/>
                <a:cs typeface="Tahoma"/>
              </a:rPr>
              <a:t>'k'</a:t>
            </a:r>
            <a:r>
              <a:rPr spc="-103">
                <a:solidFill>
                  <a:srgbClr val="1F1F1F"/>
                </a:solidFill>
                <a:latin typeface="Tahoma"/>
                <a:cs typeface="Tahoma"/>
              </a:rPr>
              <a:t> </a:t>
            </a:r>
            <a:r>
              <a:rPr spc="-43">
                <a:solidFill>
                  <a:srgbClr val="1F1F1F"/>
                </a:solidFill>
                <a:latin typeface="Tahoma"/>
                <a:cs typeface="Tahoma"/>
              </a:rPr>
              <a:t>samples</a:t>
            </a:r>
            <a:r>
              <a:rPr spc="-103">
                <a:solidFill>
                  <a:srgbClr val="1F1F1F"/>
                </a:solidFill>
                <a:latin typeface="Tahoma"/>
                <a:cs typeface="Tahoma"/>
              </a:rPr>
              <a:t> </a:t>
            </a:r>
            <a:r>
              <a:rPr spc="-9">
                <a:solidFill>
                  <a:srgbClr val="1F1F1F"/>
                </a:solidFill>
                <a:latin typeface="Tahoma"/>
                <a:cs typeface="Tahoma"/>
              </a:rPr>
              <a:t>to</a:t>
            </a:r>
            <a:r>
              <a:rPr spc="-94">
                <a:solidFill>
                  <a:srgbClr val="1F1F1F"/>
                </a:solidFill>
                <a:latin typeface="Tahoma"/>
                <a:cs typeface="Tahoma"/>
              </a:rPr>
              <a:t> </a:t>
            </a:r>
            <a:r>
              <a:rPr spc="-30">
                <a:solidFill>
                  <a:srgbClr val="1F1F1F"/>
                </a:solidFill>
                <a:latin typeface="Tahoma"/>
                <a:cs typeface="Tahoma"/>
              </a:rPr>
              <a:t>estimate</a:t>
            </a:r>
            <a:r>
              <a:rPr spc="-111">
                <a:solidFill>
                  <a:srgbClr val="1F1F1F"/>
                </a:solidFill>
                <a:latin typeface="Tahoma"/>
                <a:cs typeface="Tahoma"/>
              </a:rPr>
              <a:t> </a:t>
            </a:r>
            <a:r>
              <a:rPr spc="-21">
                <a:solidFill>
                  <a:srgbClr val="1F1F1F"/>
                </a:solidFill>
                <a:latin typeface="Tahoma"/>
                <a:cs typeface="Tahoma"/>
              </a:rPr>
              <a:t>the</a:t>
            </a:r>
            <a:r>
              <a:rPr spc="-94">
                <a:solidFill>
                  <a:srgbClr val="1F1F1F"/>
                </a:solidFill>
                <a:latin typeface="Tahoma"/>
                <a:cs typeface="Tahoma"/>
              </a:rPr>
              <a:t> </a:t>
            </a:r>
            <a:r>
              <a:rPr spc="-38">
                <a:solidFill>
                  <a:srgbClr val="1F1F1F"/>
                </a:solidFill>
                <a:latin typeface="Tahoma"/>
                <a:cs typeface="Tahoma"/>
              </a:rPr>
              <a:t>value</a:t>
            </a:r>
            <a:r>
              <a:rPr spc="-86">
                <a:solidFill>
                  <a:srgbClr val="1F1F1F"/>
                </a:solidFill>
                <a:latin typeface="Tahoma"/>
                <a:cs typeface="Tahoma"/>
              </a:rPr>
              <a:t> </a:t>
            </a:r>
            <a:r>
              <a:rPr spc="-9">
                <a:solidFill>
                  <a:srgbClr val="1F1F1F"/>
                </a:solidFill>
                <a:latin typeface="Tahoma"/>
                <a:cs typeface="Tahoma"/>
              </a:rPr>
              <a:t>of</a:t>
            </a:r>
            <a:r>
              <a:rPr spc="-90">
                <a:solidFill>
                  <a:srgbClr val="1F1F1F"/>
                </a:solidFill>
                <a:latin typeface="Tahoma"/>
                <a:cs typeface="Tahoma"/>
              </a:rPr>
              <a:t> </a:t>
            </a:r>
            <a:r>
              <a:rPr spc="-26">
                <a:solidFill>
                  <a:srgbClr val="1F1F1F"/>
                </a:solidFill>
                <a:latin typeface="Tahoma"/>
                <a:cs typeface="Tahoma"/>
              </a:rPr>
              <a:t>the</a:t>
            </a:r>
            <a:r>
              <a:rPr spc="-86">
                <a:solidFill>
                  <a:srgbClr val="1F1F1F"/>
                </a:solidFill>
                <a:latin typeface="Tahoma"/>
                <a:cs typeface="Tahoma"/>
              </a:rPr>
              <a:t> </a:t>
            </a:r>
            <a:r>
              <a:rPr spc="-47">
                <a:solidFill>
                  <a:srgbClr val="1F1F1F"/>
                </a:solidFill>
                <a:latin typeface="Tahoma"/>
                <a:cs typeface="Tahoma"/>
              </a:rPr>
              <a:t>missing</a:t>
            </a:r>
            <a:r>
              <a:rPr spc="-97">
                <a:solidFill>
                  <a:srgbClr val="1F1F1F"/>
                </a:solidFill>
                <a:latin typeface="Tahoma"/>
                <a:cs typeface="Tahoma"/>
              </a:rPr>
              <a:t> </a:t>
            </a:r>
            <a:r>
              <a:rPr spc="-47">
                <a:solidFill>
                  <a:srgbClr val="1F1F1F"/>
                </a:solidFill>
                <a:latin typeface="Tahoma"/>
                <a:cs typeface="Tahoma"/>
              </a:rPr>
              <a:t>data</a:t>
            </a:r>
            <a:r>
              <a:rPr spc="-86">
                <a:solidFill>
                  <a:srgbClr val="1F1F1F"/>
                </a:solidFill>
                <a:latin typeface="Tahoma"/>
                <a:cs typeface="Tahoma"/>
              </a:rPr>
              <a:t> </a:t>
            </a:r>
            <a:r>
              <a:rPr spc="-34">
                <a:solidFill>
                  <a:srgbClr val="1F1F1F"/>
                </a:solidFill>
                <a:latin typeface="Tahoma"/>
                <a:cs typeface="Tahoma"/>
              </a:rPr>
              <a:t>points.</a:t>
            </a:r>
            <a:r>
              <a:rPr spc="-103">
                <a:solidFill>
                  <a:srgbClr val="1F1F1F"/>
                </a:solidFill>
                <a:latin typeface="Tahoma"/>
                <a:cs typeface="Tahoma"/>
              </a:rPr>
              <a:t> </a:t>
            </a:r>
            <a:r>
              <a:rPr spc="-64">
                <a:solidFill>
                  <a:srgbClr val="030C28"/>
                </a:solidFill>
                <a:latin typeface="Tahoma"/>
                <a:cs typeface="Tahoma"/>
              </a:rPr>
              <a:t>Each</a:t>
            </a:r>
            <a:r>
              <a:rPr spc="-94">
                <a:solidFill>
                  <a:srgbClr val="030C28"/>
                </a:solidFill>
                <a:latin typeface="Tahoma"/>
                <a:cs typeface="Tahoma"/>
              </a:rPr>
              <a:t> </a:t>
            </a:r>
            <a:r>
              <a:rPr spc="-34">
                <a:solidFill>
                  <a:srgbClr val="030C28"/>
                </a:solidFill>
                <a:latin typeface="Tahoma"/>
                <a:cs typeface="Tahoma"/>
              </a:rPr>
              <a:t>sample's</a:t>
            </a:r>
            <a:r>
              <a:rPr spc="-97">
                <a:solidFill>
                  <a:srgbClr val="030C28"/>
                </a:solidFill>
                <a:latin typeface="Tahoma"/>
                <a:cs typeface="Tahoma"/>
              </a:rPr>
              <a:t> </a:t>
            </a:r>
            <a:r>
              <a:rPr spc="-47">
                <a:solidFill>
                  <a:srgbClr val="030C28"/>
                </a:solidFill>
                <a:latin typeface="Tahoma"/>
                <a:cs typeface="Tahoma"/>
              </a:rPr>
              <a:t>missing</a:t>
            </a:r>
            <a:r>
              <a:rPr spc="-103">
                <a:solidFill>
                  <a:srgbClr val="030C28"/>
                </a:solidFill>
                <a:latin typeface="Tahoma"/>
                <a:cs typeface="Tahoma"/>
              </a:rPr>
              <a:t> </a:t>
            </a:r>
            <a:r>
              <a:rPr spc="-9">
                <a:solidFill>
                  <a:srgbClr val="030C28"/>
                </a:solidFill>
                <a:latin typeface="Tahoma"/>
                <a:cs typeface="Tahoma"/>
              </a:rPr>
              <a:t>values </a:t>
            </a:r>
            <a:r>
              <a:rPr spc="-43">
                <a:solidFill>
                  <a:srgbClr val="030C28"/>
                </a:solidFill>
                <a:latin typeface="Tahoma"/>
                <a:cs typeface="Tahoma"/>
              </a:rPr>
              <a:t>are</a:t>
            </a:r>
            <a:r>
              <a:rPr spc="-73">
                <a:solidFill>
                  <a:srgbClr val="030C28"/>
                </a:solidFill>
                <a:latin typeface="Tahoma"/>
                <a:cs typeface="Tahoma"/>
              </a:rPr>
              <a:t> </a:t>
            </a:r>
            <a:r>
              <a:rPr spc="-30">
                <a:solidFill>
                  <a:srgbClr val="030C28"/>
                </a:solidFill>
                <a:latin typeface="Tahoma"/>
                <a:cs typeface="Tahoma"/>
              </a:rPr>
              <a:t>imputed</a:t>
            </a:r>
            <a:r>
              <a:rPr spc="-81">
                <a:solidFill>
                  <a:srgbClr val="030C28"/>
                </a:solidFill>
                <a:latin typeface="Tahoma"/>
                <a:cs typeface="Tahoma"/>
              </a:rPr>
              <a:t> </a:t>
            </a:r>
            <a:r>
              <a:rPr spc="-51">
                <a:solidFill>
                  <a:srgbClr val="030C28"/>
                </a:solidFill>
                <a:latin typeface="Tahoma"/>
                <a:cs typeface="Tahoma"/>
              </a:rPr>
              <a:t>using</a:t>
            </a:r>
            <a:r>
              <a:rPr spc="-77">
                <a:solidFill>
                  <a:srgbClr val="030C28"/>
                </a:solidFill>
                <a:latin typeface="Tahoma"/>
                <a:cs typeface="Tahoma"/>
              </a:rPr>
              <a:t> </a:t>
            </a:r>
            <a:r>
              <a:rPr spc="-21">
                <a:solidFill>
                  <a:srgbClr val="030C28"/>
                </a:solidFill>
                <a:latin typeface="Tahoma"/>
                <a:cs typeface="Tahoma"/>
              </a:rPr>
              <a:t>the</a:t>
            </a:r>
            <a:r>
              <a:rPr spc="-73">
                <a:solidFill>
                  <a:srgbClr val="030C28"/>
                </a:solidFill>
                <a:latin typeface="Tahoma"/>
                <a:cs typeface="Tahoma"/>
              </a:rPr>
              <a:t> </a:t>
            </a:r>
            <a:r>
              <a:rPr spc="-43">
                <a:solidFill>
                  <a:srgbClr val="030C28"/>
                </a:solidFill>
                <a:latin typeface="Tahoma"/>
                <a:cs typeface="Tahoma"/>
              </a:rPr>
              <a:t>mean</a:t>
            </a:r>
            <a:r>
              <a:rPr spc="-81">
                <a:solidFill>
                  <a:srgbClr val="030C28"/>
                </a:solidFill>
                <a:latin typeface="Tahoma"/>
                <a:cs typeface="Tahoma"/>
              </a:rPr>
              <a:t> </a:t>
            </a:r>
            <a:r>
              <a:rPr spc="-38">
                <a:solidFill>
                  <a:srgbClr val="030C28"/>
                </a:solidFill>
                <a:latin typeface="Tahoma"/>
                <a:cs typeface="Tahoma"/>
              </a:rPr>
              <a:t>value</a:t>
            </a:r>
            <a:r>
              <a:rPr spc="-90">
                <a:solidFill>
                  <a:srgbClr val="030C28"/>
                </a:solidFill>
                <a:latin typeface="Tahoma"/>
                <a:cs typeface="Tahoma"/>
              </a:rPr>
              <a:t> </a:t>
            </a:r>
            <a:r>
              <a:rPr spc="-9">
                <a:solidFill>
                  <a:srgbClr val="030C28"/>
                </a:solidFill>
                <a:latin typeface="Tahoma"/>
                <a:cs typeface="Tahoma"/>
              </a:rPr>
              <a:t>of</a:t>
            </a:r>
            <a:r>
              <a:rPr spc="-81">
                <a:solidFill>
                  <a:srgbClr val="030C28"/>
                </a:solidFill>
                <a:latin typeface="Tahoma"/>
                <a:cs typeface="Tahoma"/>
              </a:rPr>
              <a:t> </a:t>
            </a:r>
            <a:r>
              <a:rPr spc="-21">
                <a:solidFill>
                  <a:srgbClr val="030C28"/>
                </a:solidFill>
                <a:latin typeface="Tahoma"/>
                <a:cs typeface="Tahoma"/>
              </a:rPr>
              <a:t>the</a:t>
            </a:r>
            <a:r>
              <a:rPr spc="-73">
                <a:solidFill>
                  <a:srgbClr val="030C28"/>
                </a:solidFill>
                <a:latin typeface="Tahoma"/>
                <a:cs typeface="Tahoma"/>
              </a:rPr>
              <a:t> </a:t>
            </a:r>
            <a:r>
              <a:rPr spc="-34">
                <a:solidFill>
                  <a:srgbClr val="030C28"/>
                </a:solidFill>
                <a:latin typeface="Tahoma"/>
                <a:cs typeface="Tahoma"/>
              </a:rPr>
              <a:t>'k'-</a:t>
            </a:r>
            <a:r>
              <a:rPr spc="-43">
                <a:solidFill>
                  <a:srgbClr val="030C28"/>
                </a:solidFill>
                <a:latin typeface="Tahoma"/>
                <a:cs typeface="Tahoma"/>
              </a:rPr>
              <a:t>neighbors</a:t>
            </a:r>
            <a:r>
              <a:rPr spc="-77">
                <a:solidFill>
                  <a:srgbClr val="030C28"/>
                </a:solidFill>
                <a:latin typeface="Tahoma"/>
                <a:cs typeface="Tahoma"/>
              </a:rPr>
              <a:t> </a:t>
            </a:r>
            <a:r>
              <a:rPr spc="-34">
                <a:solidFill>
                  <a:srgbClr val="030C28"/>
                </a:solidFill>
                <a:latin typeface="Tahoma"/>
                <a:cs typeface="Tahoma"/>
              </a:rPr>
              <a:t>found</a:t>
            </a:r>
            <a:r>
              <a:rPr spc="-64">
                <a:solidFill>
                  <a:srgbClr val="030C28"/>
                </a:solidFill>
                <a:latin typeface="Tahoma"/>
                <a:cs typeface="Tahoma"/>
              </a:rPr>
              <a:t> </a:t>
            </a:r>
            <a:r>
              <a:rPr spc="-17">
                <a:solidFill>
                  <a:srgbClr val="030C28"/>
                </a:solidFill>
                <a:latin typeface="Tahoma"/>
                <a:cs typeface="Tahoma"/>
              </a:rPr>
              <a:t>in</a:t>
            </a:r>
            <a:r>
              <a:rPr spc="-86">
                <a:solidFill>
                  <a:srgbClr val="030C28"/>
                </a:solidFill>
                <a:latin typeface="Tahoma"/>
                <a:cs typeface="Tahoma"/>
              </a:rPr>
              <a:t> </a:t>
            </a:r>
            <a:r>
              <a:rPr spc="-21">
                <a:solidFill>
                  <a:srgbClr val="030C28"/>
                </a:solidFill>
                <a:latin typeface="Tahoma"/>
                <a:cs typeface="Tahoma"/>
              </a:rPr>
              <a:t>the</a:t>
            </a:r>
            <a:r>
              <a:rPr spc="-68">
                <a:solidFill>
                  <a:srgbClr val="030C28"/>
                </a:solidFill>
                <a:latin typeface="Tahoma"/>
                <a:cs typeface="Tahoma"/>
              </a:rPr>
              <a:t> </a:t>
            </a:r>
            <a:r>
              <a:rPr spc="-9">
                <a:solidFill>
                  <a:srgbClr val="030C28"/>
                </a:solidFill>
                <a:latin typeface="Tahoma"/>
                <a:cs typeface="Tahoma"/>
              </a:rPr>
              <a:t>dataset</a:t>
            </a:r>
            <a:r>
              <a:rPr spc="-9">
                <a:solidFill>
                  <a:srgbClr val="1F1F1F"/>
                </a:solidFill>
                <a:latin typeface="Tahoma"/>
                <a:cs typeface="Tahoma"/>
              </a:rPr>
              <a:t>.</a:t>
            </a:r>
            <a:endParaRPr>
              <a:latin typeface="Tahoma"/>
              <a:cs typeface="Tahoma"/>
            </a:endParaRPr>
          </a:p>
        </p:txBody>
      </p:sp>
      <p:pic>
        <p:nvPicPr>
          <p:cNvPr id="4" name="object 4"/>
          <p:cNvPicPr/>
          <p:nvPr/>
        </p:nvPicPr>
        <p:blipFill>
          <a:blip r:embed="rId2" cstate="print"/>
          <a:stretch>
            <a:fillRect/>
          </a:stretch>
        </p:blipFill>
        <p:spPr>
          <a:xfrm>
            <a:off x="1709928" y="2578609"/>
            <a:ext cx="5312663" cy="3611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AE080E-2107-F689-E4E1-6B5F19740919}"/>
              </a:ext>
            </a:extLst>
          </p:cNvPr>
          <p:cNvSpPr>
            <a:spLocks noGrp="1"/>
          </p:cNvSpPr>
          <p:nvPr>
            <p:ph idx="1"/>
          </p:nvPr>
        </p:nvSpPr>
        <p:spPr/>
        <p:txBody>
          <a:bodyPr vert="horz" lIns="91440" tIns="45720" rIns="91440" bIns="45720" rtlCol="0" anchor="t">
            <a:normAutofit/>
          </a:bodyPr>
          <a:lstStyle/>
          <a:p>
            <a:pPr marL="181610" indent="-170815">
              <a:spcBef>
                <a:spcPts val="586"/>
              </a:spcBef>
              <a:buFont typeface="Arial"/>
              <a:buChar char="•"/>
              <a:tabLst>
                <a:tab pos="181901" algn="l"/>
              </a:tabLst>
            </a:pPr>
            <a:r>
              <a:rPr lang="en-US" spc="-133" dirty="0">
                <a:latin typeface="Tahoma"/>
                <a:cs typeface="Tahoma"/>
              </a:rPr>
              <a:t>Types</a:t>
            </a:r>
            <a:r>
              <a:rPr lang="en-US" spc="-171" dirty="0">
                <a:latin typeface="Tahoma"/>
                <a:cs typeface="Tahoma"/>
              </a:rPr>
              <a:t> </a:t>
            </a:r>
            <a:r>
              <a:rPr lang="en-US" spc="-34" dirty="0">
                <a:latin typeface="Tahoma"/>
                <a:cs typeface="Tahoma"/>
              </a:rPr>
              <a:t>of</a:t>
            </a:r>
            <a:r>
              <a:rPr lang="en-US" spc="-158" dirty="0">
                <a:latin typeface="Tahoma"/>
                <a:cs typeface="Tahoma"/>
              </a:rPr>
              <a:t> </a:t>
            </a:r>
            <a:r>
              <a:rPr lang="en-US" spc="-9" dirty="0">
                <a:latin typeface="Tahoma"/>
                <a:cs typeface="Tahoma"/>
              </a:rPr>
              <a:t>Outliers</a:t>
            </a:r>
            <a:endParaRPr lang="en-US">
              <a:latin typeface="Tahoma"/>
              <a:ea typeface="Tahoma"/>
              <a:cs typeface="Tahoma"/>
            </a:endParaRPr>
          </a:p>
          <a:p>
            <a:pPr marL="181610" indent="-170815">
              <a:spcBef>
                <a:spcPts val="500"/>
              </a:spcBef>
              <a:buFont typeface="Arial"/>
              <a:buChar char="•"/>
              <a:tabLst>
                <a:tab pos="181901" algn="l"/>
              </a:tabLst>
            </a:pPr>
            <a:r>
              <a:rPr lang="en-US" spc="-30" dirty="0">
                <a:latin typeface="Tahoma"/>
                <a:cs typeface="Tahoma"/>
              </a:rPr>
              <a:t>Methods</a:t>
            </a:r>
            <a:r>
              <a:rPr lang="en-US" spc="-174" dirty="0">
                <a:latin typeface="Tahoma"/>
                <a:cs typeface="Tahoma"/>
              </a:rPr>
              <a:t> </a:t>
            </a:r>
            <a:r>
              <a:rPr lang="en-US" spc="-34" dirty="0">
                <a:latin typeface="Tahoma"/>
                <a:cs typeface="Tahoma"/>
              </a:rPr>
              <a:t>to</a:t>
            </a:r>
            <a:r>
              <a:rPr lang="en-US" spc="-162" dirty="0">
                <a:latin typeface="Tahoma"/>
                <a:cs typeface="Tahoma"/>
              </a:rPr>
              <a:t> </a:t>
            </a:r>
            <a:r>
              <a:rPr lang="en-US" spc="-47" dirty="0">
                <a:latin typeface="Tahoma"/>
                <a:cs typeface="Tahoma"/>
              </a:rPr>
              <a:t>find</a:t>
            </a:r>
            <a:r>
              <a:rPr lang="en-US" spc="-158" dirty="0">
                <a:latin typeface="Tahoma"/>
                <a:cs typeface="Tahoma"/>
              </a:rPr>
              <a:t> </a:t>
            </a:r>
            <a:r>
              <a:rPr lang="en-US" spc="-26" dirty="0">
                <a:latin typeface="Tahoma"/>
                <a:cs typeface="Tahoma"/>
              </a:rPr>
              <a:t>outliers</a:t>
            </a:r>
            <a:endParaRPr lang="en-US">
              <a:latin typeface="Tahoma"/>
              <a:ea typeface="Tahoma"/>
              <a:cs typeface="Tahoma"/>
            </a:endParaRPr>
          </a:p>
          <a:p>
            <a:pPr marL="524510" lvl="1" indent="-171450">
              <a:spcBef>
                <a:spcPts val="239"/>
              </a:spcBef>
              <a:buFont typeface="Arial"/>
              <a:buChar char="•"/>
              <a:tabLst>
                <a:tab pos="525070" algn="l"/>
              </a:tabLst>
            </a:pPr>
            <a:r>
              <a:rPr lang="en-US" sz="2800" spc="-86" dirty="0">
                <a:solidFill>
                  <a:srgbClr val="232323"/>
                </a:solidFill>
                <a:latin typeface="Tahoma"/>
                <a:cs typeface="Tahoma"/>
              </a:rPr>
              <a:t>Box</a:t>
            </a:r>
            <a:r>
              <a:rPr lang="en-US" sz="2800" spc="-111" dirty="0">
                <a:solidFill>
                  <a:srgbClr val="232323"/>
                </a:solidFill>
                <a:latin typeface="Tahoma"/>
                <a:cs typeface="Tahoma"/>
              </a:rPr>
              <a:t> </a:t>
            </a:r>
            <a:r>
              <a:rPr lang="en-US" sz="2800" spc="-9" dirty="0">
                <a:solidFill>
                  <a:srgbClr val="232323"/>
                </a:solidFill>
                <a:latin typeface="Tahoma"/>
                <a:cs typeface="Tahoma"/>
              </a:rPr>
              <a:t>plots</a:t>
            </a:r>
            <a:endParaRPr lang="en-US" sz="2800">
              <a:latin typeface="Tahoma"/>
              <a:ea typeface="Tahoma"/>
              <a:cs typeface="Tahoma"/>
            </a:endParaRPr>
          </a:p>
          <a:p>
            <a:pPr marL="524510" lvl="1" indent="-171450">
              <a:spcBef>
                <a:spcPts val="196"/>
              </a:spcBef>
              <a:buFont typeface="Arial"/>
              <a:buChar char="•"/>
              <a:tabLst>
                <a:tab pos="525070" algn="l"/>
              </a:tabLst>
            </a:pPr>
            <a:r>
              <a:rPr lang="en-US" sz="2800" spc="-128" dirty="0">
                <a:solidFill>
                  <a:srgbClr val="232323"/>
                </a:solidFill>
                <a:latin typeface="Tahoma"/>
                <a:cs typeface="Tahoma"/>
              </a:rPr>
              <a:t>IQR</a:t>
            </a:r>
            <a:r>
              <a:rPr lang="en-US" sz="2800" spc="-111" dirty="0">
                <a:solidFill>
                  <a:srgbClr val="232323"/>
                </a:solidFill>
                <a:latin typeface="Tahoma"/>
                <a:cs typeface="Tahoma"/>
              </a:rPr>
              <a:t> </a:t>
            </a:r>
            <a:r>
              <a:rPr lang="en-US" sz="2800" spc="-9" dirty="0">
                <a:solidFill>
                  <a:srgbClr val="232323"/>
                </a:solidFill>
                <a:latin typeface="Tahoma"/>
                <a:cs typeface="Tahoma"/>
              </a:rPr>
              <a:t>method</a:t>
            </a:r>
            <a:endParaRPr lang="en-US" sz="2800">
              <a:latin typeface="Tahoma"/>
              <a:ea typeface="Tahoma"/>
              <a:cs typeface="Tahoma"/>
            </a:endParaRPr>
          </a:p>
          <a:p>
            <a:pPr marL="524510" lvl="1" indent="-171450">
              <a:spcBef>
                <a:spcPts val="196"/>
              </a:spcBef>
              <a:buFont typeface="Arial"/>
              <a:buChar char="•"/>
              <a:tabLst>
                <a:tab pos="525070" algn="l"/>
              </a:tabLst>
            </a:pPr>
            <a:r>
              <a:rPr lang="en-US" sz="2800" spc="-124" dirty="0">
                <a:solidFill>
                  <a:srgbClr val="232323"/>
                </a:solidFill>
                <a:latin typeface="Tahoma"/>
                <a:cs typeface="Tahoma"/>
              </a:rPr>
              <a:t>Z-</a:t>
            </a:r>
            <a:r>
              <a:rPr lang="en-US" sz="2800" spc="-56" dirty="0">
                <a:solidFill>
                  <a:srgbClr val="232323"/>
                </a:solidFill>
                <a:latin typeface="Tahoma"/>
                <a:cs typeface="Tahoma"/>
              </a:rPr>
              <a:t>score</a:t>
            </a:r>
            <a:r>
              <a:rPr lang="en-US" sz="2800" spc="-103" dirty="0">
                <a:solidFill>
                  <a:srgbClr val="232323"/>
                </a:solidFill>
                <a:latin typeface="Tahoma"/>
                <a:cs typeface="Tahoma"/>
              </a:rPr>
              <a:t> </a:t>
            </a:r>
            <a:r>
              <a:rPr lang="en-US" sz="2800" spc="-9" dirty="0">
                <a:solidFill>
                  <a:srgbClr val="232323"/>
                </a:solidFill>
                <a:latin typeface="Tahoma"/>
                <a:cs typeface="Tahoma"/>
              </a:rPr>
              <a:t>method</a:t>
            </a:r>
            <a:endParaRPr lang="en-US" sz="2800">
              <a:latin typeface="Tahoma"/>
              <a:ea typeface="Tahoma"/>
              <a:cs typeface="Tahoma"/>
            </a:endParaRPr>
          </a:p>
          <a:p>
            <a:pPr marL="524510" lvl="1" indent="-171450">
              <a:spcBef>
                <a:spcPts val="205"/>
              </a:spcBef>
              <a:buFont typeface="Arial"/>
              <a:buChar char="•"/>
              <a:tabLst>
                <a:tab pos="525070" algn="l"/>
              </a:tabLst>
            </a:pPr>
            <a:r>
              <a:rPr lang="en-US" sz="2800" spc="-94" dirty="0">
                <a:solidFill>
                  <a:srgbClr val="232323"/>
                </a:solidFill>
                <a:latin typeface="Tahoma"/>
                <a:cs typeface="Tahoma"/>
              </a:rPr>
              <a:t>K-</a:t>
            </a:r>
            <a:r>
              <a:rPr lang="en-US" sz="2800" spc="-94" dirty="0" err="1">
                <a:solidFill>
                  <a:srgbClr val="232323"/>
                </a:solidFill>
                <a:latin typeface="Tahoma"/>
                <a:cs typeface="Tahoma"/>
              </a:rPr>
              <a:t>nn</a:t>
            </a:r>
            <a:r>
              <a:rPr lang="en-US" sz="2800" spc="-94" dirty="0">
                <a:solidFill>
                  <a:srgbClr val="232323"/>
                </a:solidFill>
                <a:latin typeface="Tahoma"/>
                <a:cs typeface="Tahoma"/>
              </a:rPr>
              <a:t>-based</a:t>
            </a:r>
            <a:r>
              <a:rPr lang="en-US" sz="2800" spc="-103" dirty="0">
                <a:solidFill>
                  <a:srgbClr val="232323"/>
                </a:solidFill>
                <a:latin typeface="Tahoma"/>
                <a:cs typeface="Tahoma"/>
              </a:rPr>
              <a:t> </a:t>
            </a:r>
            <a:r>
              <a:rPr lang="en-US" sz="2800" spc="-9" dirty="0">
                <a:solidFill>
                  <a:srgbClr val="232323"/>
                </a:solidFill>
                <a:latin typeface="Tahoma"/>
                <a:cs typeface="Tahoma"/>
              </a:rPr>
              <a:t>method</a:t>
            </a:r>
            <a:endParaRPr lang="en-US" sz="2800" dirty="0">
              <a:latin typeface="Tahoma"/>
              <a:ea typeface="Tahoma"/>
              <a:cs typeface="Tahoma"/>
            </a:endParaRPr>
          </a:p>
          <a:p>
            <a:pPr marL="524510" lvl="1" indent="-171450">
              <a:spcBef>
                <a:spcPts val="192"/>
              </a:spcBef>
              <a:buFont typeface="Arial"/>
              <a:buChar char="•"/>
              <a:tabLst>
                <a:tab pos="525070" algn="l"/>
              </a:tabLst>
            </a:pPr>
            <a:endParaRPr lang="en-US" sz="2800" spc="-21" dirty="0">
              <a:solidFill>
                <a:srgbClr val="232323"/>
              </a:solidFill>
              <a:latin typeface="Tahoma"/>
              <a:ea typeface="Tahoma"/>
              <a:cs typeface="Tahoma"/>
            </a:endParaRPr>
          </a:p>
          <a:p>
            <a:endParaRPr lang="en-IN"/>
          </a:p>
        </p:txBody>
      </p:sp>
      <p:sp>
        <p:nvSpPr>
          <p:cNvPr id="2" name="object 2"/>
          <p:cNvSpPr txBox="1">
            <a:spLocks noGrp="1"/>
          </p:cNvSpPr>
          <p:nvPr>
            <p:ph type="title"/>
          </p:nvPr>
        </p:nvSpPr>
        <p:spPr>
          <a:prstGeom prst="rect">
            <a:avLst/>
          </a:prstGeom>
        </p:spPr>
        <p:txBody>
          <a:bodyPr vert="horz" wrap="square" lIns="0" tIns="12489" rIns="0" bIns="0" rtlCol="0" anchor="ctr">
            <a:spAutoFit/>
          </a:bodyPr>
          <a:lstStyle/>
          <a:p>
            <a:pPr marL="10860">
              <a:lnSpc>
                <a:spcPct val="100000"/>
              </a:lnSpc>
              <a:spcBef>
                <a:spcPts val="98"/>
              </a:spcBef>
            </a:pPr>
            <a:r>
              <a:rPr spc="-9"/>
              <a:t>Outliers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8096" y="658368"/>
            <a:ext cx="7882127" cy="5157216"/>
          </a:xfrm>
          <a:prstGeom prst="rect">
            <a:avLst/>
          </a:prstGeom>
        </p:spPr>
      </p:pic>
      <p:sp>
        <p:nvSpPr>
          <p:cNvPr id="3" name="object 3"/>
          <p:cNvSpPr txBox="1"/>
          <p:nvPr/>
        </p:nvSpPr>
        <p:spPr>
          <a:xfrm>
            <a:off x="511840" y="6522600"/>
            <a:ext cx="7111932" cy="201304"/>
          </a:xfrm>
          <a:prstGeom prst="rect">
            <a:avLst/>
          </a:prstGeom>
        </p:spPr>
        <p:txBody>
          <a:bodyPr vert="horz" wrap="square" lIns="0" tIns="10317" rIns="0" bIns="0" rtlCol="0">
            <a:spAutoFit/>
          </a:bodyPr>
          <a:lstStyle/>
          <a:p>
            <a:pPr marL="10860" marR="4344">
              <a:lnSpc>
                <a:spcPct val="101899"/>
              </a:lnSpc>
              <a:spcBef>
                <a:spcPts val="81"/>
              </a:spcBef>
            </a:pPr>
            <a:r>
              <a:rPr sz="1325" spc="-34">
                <a:latin typeface="Tahoma"/>
                <a:cs typeface="Tahoma"/>
              </a:rPr>
              <a:t>https://towardsdatascience.com/outlier-</a:t>
            </a:r>
            <a:r>
              <a:rPr sz="1325" spc="-30">
                <a:latin typeface="Tahoma"/>
                <a:cs typeface="Tahoma"/>
              </a:rPr>
              <a:t>detection-</a:t>
            </a:r>
            <a:r>
              <a:rPr sz="1325" spc="-38">
                <a:latin typeface="Tahoma"/>
                <a:cs typeface="Tahoma"/>
              </a:rPr>
              <a:t>methods-</a:t>
            </a:r>
            <a:r>
              <a:rPr sz="1325" spc="-21">
                <a:latin typeface="Tahoma"/>
                <a:cs typeface="Tahoma"/>
              </a:rPr>
              <a:t>in- </a:t>
            </a:r>
            <a:r>
              <a:rPr sz="1325" spc="-43">
                <a:latin typeface="Tahoma"/>
                <a:cs typeface="Tahoma"/>
              </a:rPr>
              <a:t>machine-learning-</a:t>
            </a:r>
            <a:r>
              <a:rPr sz="1325" spc="-9">
                <a:latin typeface="Tahoma"/>
                <a:cs typeface="Tahoma"/>
              </a:rPr>
              <a:t>1c8b7cca6cb8</a:t>
            </a:r>
            <a:endParaRPr sz="1325">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03" rIns="0" bIns="0" rtlCol="0" anchor="ctr">
            <a:spAutoFit/>
          </a:bodyPr>
          <a:lstStyle/>
          <a:p>
            <a:pPr marL="10860">
              <a:lnSpc>
                <a:spcPct val="100000"/>
              </a:lnSpc>
              <a:spcBef>
                <a:spcPts val="90"/>
              </a:spcBef>
            </a:pPr>
            <a:r>
              <a:rPr sz="2694">
                <a:latin typeface="Lucida Sans Unicode"/>
                <a:cs typeface="Lucida Sans Unicode"/>
              </a:rPr>
              <a:t>Types</a:t>
            </a:r>
            <a:r>
              <a:rPr sz="2694" spc="-81">
                <a:latin typeface="Lucida Sans Unicode"/>
                <a:cs typeface="Lucida Sans Unicode"/>
              </a:rPr>
              <a:t> </a:t>
            </a:r>
            <a:r>
              <a:rPr sz="2694">
                <a:latin typeface="Lucida Sans Unicode"/>
                <a:cs typeface="Lucida Sans Unicode"/>
              </a:rPr>
              <a:t>of</a:t>
            </a:r>
            <a:r>
              <a:rPr sz="2694" spc="-68">
                <a:latin typeface="Lucida Sans Unicode"/>
                <a:cs typeface="Lucida Sans Unicode"/>
              </a:rPr>
              <a:t> </a:t>
            </a:r>
            <a:r>
              <a:rPr sz="2694" spc="-9">
                <a:latin typeface="Lucida Sans Unicode"/>
                <a:cs typeface="Lucida Sans Unicode"/>
              </a:rPr>
              <a:t>Outliers</a:t>
            </a:r>
            <a:endParaRPr sz="2694">
              <a:latin typeface="Lucida Sans Unicode"/>
              <a:cs typeface="Lucida Sans Unicode"/>
            </a:endParaRPr>
          </a:p>
        </p:txBody>
      </p:sp>
      <p:sp>
        <p:nvSpPr>
          <p:cNvPr id="3" name="object 3"/>
          <p:cNvSpPr txBox="1"/>
          <p:nvPr/>
        </p:nvSpPr>
        <p:spPr>
          <a:xfrm>
            <a:off x="428624" y="708490"/>
            <a:ext cx="4967636" cy="2820530"/>
          </a:xfrm>
          <a:prstGeom prst="rect">
            <a:avLst/>
          </a:prstGeom>
        </p:spPr>
        <p:txBody>
          <a:bodyPr vert="horz" wrap="square" lIns="0" tIns="28779" rIns="0" bIns="0" rtlCol="0">
            <a:spAutoFit/>
          </a:bodyPr>
          <a:lstStyle/>
          <a:p>
            <a:pPr marL="181358" marR="223168" indent="-171041">
              <a:lnSpc>
                <a:spcPct val="150000"/>
              </a:lnSpc>
              <a:spcBef>
                <a:spcPts val="227"/>
              </a:spcBef>
              <a:buAutoNum type="arabicPeriod"/>
              <a:tabLst>
                <a:tab pos="182444" algn="l"/>
              </a:tabLst>
            </a:pPr>
            <a:r>
              <a:rPr sz="1600" spc="47">
                <a:solidFill>
                  <a:srgbClr val="344154"/>
                </a:solidFill>
                <a:latin typeface="Trebuchet MS"/>
                <a:cs typeface="Trebuchet MS"/>
              </a:rPr>
              <a:t>Type</a:t>
            </a:r>
            <a:r>
              <a:rPr sz="1600" spc="107">
                <a:solidFill>
                  <a:srgbClr val="344154"/>
                </a:solidFill>
                <a:latin typeface="Trebuchet MS"/>
                <a:cs typeface="Trebuchet MS"/>
              </a:rPr>
              <a:t> </a:t>
            </a:r>
            <a:r>
              <a:rPr sz="1600" spc="-9">
                <a:solidFill>
                  <a:srgbClr val="344154"/>
                </a:solidFill>
                <a:latin typeface="Trebuchet MS"/>
                <a:cs typeface="Trebuchet MS"/>
              </a:rPr>
              <a:t>1</a:t>
            </a:r>
            <a:r>
              <a:rPr sz="1600" spc="115">
                <a:solidFill>
                  <a:srgbClr val="344154"/>
                </a:solidFill>
                <a:latin typeface="Trebuchet MS"/>
                <a:cs typeface="Trebuchet MS"/>
              </a:rPr>
              <a:t> </a:t>
            </a:r>
            <a:r>
              <a:rPr sz="1600" spc="316">
                <a:solidFill>
                  <a:srgbClr val="344154"/>
                </a:solidFill>
                <a:latin typeface="Trebuchet MS"/>
                <a:cs typeface="Trebuchet MS"/>
              </a:rPr>
              <a:t>–</a:t>
            </a:r>
            <a:r>
              <a:rPr sz="1600" spc="97">
                <a:solidFill>
                  <a:srgbClr val="344154"/>
                </a:solidFill>
                <a:latin typeface="Trebuchet MS"/>
                <a:cs typeface="Trebuchet MS"/>
              </a:rPr>
              <a:t> </a:t>
            </a:r>
            <a:r>
              <a:rPr sz="1600" spc="47">
                <a:solidFill>
                  <a:srgbClr val="344154"/>
                </a:solidFill>
                <a:latin typeface="Trebuchet MS"/>
                <a:cs typeface="Trebuchet MS"/>
              </a:rPr>
              <a:t>Global</a:t>
            </a:r>
            <a:r>
              <a:rPr sz="1600" spc="107">
                <a:solidFill>
                  <a:srgbClr val="344154"/>
                </a:solidFill>
                <a:latin typeface="Trebuchet MS"/>
                <a:cs typeface="Trebuchet MS"/>
              </a:rPr>
              <a:t> </a:t>
            </a:r>
            <a:r>
              <a:rPr sz="1600" spc="154">
                <a:solidFill>
                  <a:srgbClr val="344154"/>
                </a:solidFill>
                <a:latin typeface="Trebuchet MS"/>
                <a:cs typeface="Trebuchet MS"/>
              </a:rPr>
              <a:t>-</a:t>
            </a:r>
            <a:r>
              <a:rPr sz="1600" spc="90">
                <a:solidFill>
                  <a:srgbClr val="344154"/>
                </a:solidFill>
                <a:latin typeface="Trebuchet MS"/>
                <a:cs typeface="Trebuchet MS"/>
              </a:rPr>
              <a:t> </a:t>
            </a:r>
            <a:r>
              <a:rPr sz="1600">
                <a:solidFill>
                  <a:srgbClr val="344154"/>
                </a:solidFill>
                <a:latin typeface="Trebuchet MS"/>
                <a:cs typeface="Trebuchet MS"/>
              </a:rPr>
              <a:t>“Point</a:t>
            </a:r>
            <a:r>
              <a:rPr sz="1600" spc="120">
                <a:solidFill>
                  <a:srgbClr val="344154"/>
                </a:solidFill>
                <a:latin typeface="Trebuchet MS"/>
                <a:cs typeface="Trebuchet MS"/>
              </a:rPr>
              <a:t> </a:t>
            </a:r>
            <a:r>
              <a:rPr sz="1600">
                <a:solidFill>
                  <a:srgbClr val="344154"/>
                </a:solidFill>
                <a:latin typeface="Trebuchet MS"/>
                <a:cs typeface="Trebuchet MS"/>
              </a:rPr>
              <a:t>Anomalies,”</a:t>
            </a:r>
            <a:r>
              <a:rPr sz="1600" spc="137">
                <a:solidFill>
                  <a:srgbClr val="344154"/>
                </a:solidFill>
                <a:latin typeface="Trebuchet MS"/>
                <a:cs typeface="Trebuchet MS"/>
              </a:rPr>
              <a:t> </a:t>
            </a:r>
            <a:r>
              <a:rPr sz="1600">
                <a:solidFill>
                  <a:srgbClr val="344154"/>
                </a:solidFill>
                <a:latin typeface="Trebuchet MS"/>
                <a:cs typeface="Trebuchet MS"/>
              </a:rPr>
              <a:t>are</a:t>
            </a:r>
            <a:r>
              <a:rPr sz="1600" spc="94">
                <a:solidFill>
                  <a:srgbClr val="344154"/>
                </a:solidFill>
                <a:latin typeface="Trebuchet MS"/>
                <a:cs typeface="Trebuchet MS"/>
              </a:rPr>
              <a:t> </a:t>
            </a:r>
            <a:r>
              <a:rPr spc="56">
                <a:solidFill>
                  <a:srgbClr val="344154"/>
                </a:solidFill>
                <a:latin typeface="Trebuchet MS"/>
                <a:cs typeface="Trebuchet MS"/>
              </a:rPr>
              <a:t>kind</a:t>
            </a:r>
            <a:r>
              <a:rPr sz="1600" spc="107">
                <a:solidFill>
                  <a:srgbClr val="344154"/>
                </a:solidFill>
                <a:latin typeface="Trebuchet MS"/>
                <a:cs typeface="Trebuchet MS"/>
              </a:rPr>
              <a:t> </a:t>
            </a:r>
            <a:r>
              <a:rPr sz="1600" spc="47">
                <a:solidFill>
                  <a:srgbClr val="344154"/>
                </a:solidFill>
                <a:latin typeface="Trebuchet MS"/>
                <a:cs typeface="Trebuchet MS"/>
              </a:rPr>
              <a:t>of</a:t>
            </a:r>
            <a:r>
              <a:rPr sz="1600" spc="115">
                <a:solidFill>
                  <a:srgbClr val="344154"/>
                </a:solidFill>
                <a:latin typeface="Trebuchet MS"/>
                <a:cs typeface="Trebuchet MS"/>
              </a:rPr>
              <a:t> </a:t>
            </a:r>
            <a:r>
              <a:rPr sz="1600" spc="38">
                <a:solidFill>
                  <a:srgbClr val="344154"/>
                </a:solidFill>
                <a:latin typeface="Trebuchet MS"/>
                <a:cs typeface="Trebuchet MS"/>
              </a:rPr>
              <a:t>outliers 	</a:t>
            </a:r>
            <a:r>
              <a:rPr sz="1600" spc="64">
                <a:solidFill>
                  <a:srgbClr val="344154"/>
                </a:solidFill>
                <a:latin typeface="Trebuchet MS"/>
                <a:cs typeface="Trebuchet MS"/>
              </a:rPr>
              <a:t>which</a:t>
            </a:r>
            <a:r>
              <a:rPr sz="1600" spc="77">
                <a:solidFill>
                  <a:srgbClr val="344154"/>
                </a:solidFill>
                <a:latin typeface="Trebuchet MS"/>
                <a:cs typeface="Trebuchet MS"/>
              </a:rPr>
              <a:t> </a:t>
            </a:r>
            <a:r>
              <a:rPr sz="1600" spc="38">
                <a:solidFill>
                  <a:srgbClr val="344154"/>
                </a:solidFill>
                <a:latin typeface="Trebuchet MS"/>
                <a:cs typeface="Trebuchet MS"/>
              </a:rPr>
              <a:t>deviate</a:t>
            </a:r>
            <a:r>
              <a:rPr sz="1600" spc="73">
                <a:solidFill>
                  <a:srgbClr val="344154"/>
                </a:solidFill>
                <a:latin typeface="Trebuchet MS"/>
                <a:cs typeface="Trebuchet MS"/>
              </a:rPr>
              <a:t> </a:t>
            </a:r>
            <a:r>
              <a:rPr sz="1600" spc="38">
                <a:solidFill>
                  <a:srgbClr val="344154"/>
                </a:solidFill>
                <a:latin typeface="Trebuchet MS"/>
                <a:cs typeface="Trebuchet MS"/>
              </a:rPr>
              <a:t>significantly</a:t>
            </a:r>
            <a:r>
              <a:rPr sz="1600" spc="73">
                <a:solidFill>
                  <a:srgbClr val="344154"/>
                </a:solidFill>
                <a:latin typeface="Trebuchet MS"/>
                <a:cs typeface="Trebuchet MS"/>
              </a:rPr>
              <a:t> </a:t>
            </a:r>
            <a:r>
              <a:rPr sz="1600" spc="60">
                <a:solidFill>
                  <a:srgbClr val="344154"/>
                </a:solidFill>
                <a:latin typeface="Trebuchet MS"/>
                <a:cs typeface="Trebuchet MS"/>
              </a:rPr>
              <a:t>from</a:t>
            </a:r>
            <a:r>
              <a:rPr sz="1600" spc="73">
                <a:solidFill>
                  <a:srgbClr val="344154"/>
                </a:solidFill>
                <a:latin typeface="Trebuchet MS"/>
                <a:cs typeface="Trebuchet MS"/>
              </a:rPr>
              <a:t> </a:t>
            </a:r>
            <a:r>
              <a:rPr sz="1600" spc="51">
                <a:solidFill>
                  <a:srgbClr val="344154"/>
                </a:solidFill>
                <a:latin typeface="Trebuchet MS"/>
                <a:cs typeface="Trebuchet MS"/>
              </a:rPr>
              <a:t>the</a:t>
            </a:r>
            <a:r>
              <a:rPr sz="1600" spc="60">
                <a:solidFill>
                  <a:srgbClr val="344154"/>
                </a:solidFill>
                <a:latin typeface="Trebuchet MS"/>
                <a:cs typeface="Trebuchet MS"/>
              </a:rPr>
              <a:t> </a:t>
            </a:r>
            <a:r>
              <a:rPr sz="1600" spc="56">
                <a:solidFill>
                  <a:srgbClr val="344154"/>
                </a:solidFill>
                <a:latin typeface="Trebuchet MS"/>
                <a:cs typeface="Trebuchet MS"/>
              </a:rPr>
              <a:t>rest </a:t>
            </a:r>
            <a:r>
              <a:rPr sz="1600" spc="47">
                <a:solidFill>
                  <a:srgbClr val="344154"/>
                </a:solidFill>
                <a:latin typeface="Trebuchet MS"/>
                <a:cs typeface="Trebuchet MS"/>
              </a:rPr>
              <a:t>of</a:t>
            </a:r>
            <a:r>
              <a:rPr sz="1600" spc="64">
                <a:solidFill>
                  <a:srgbClr val="344154"/>
                </a:solidFill>
                <a:latin typeface="Trebuchet MS"/>
                <a:cs typeface="Trebuchet MS"/>
              </a:rPr>
              <a:t> </a:t>
            </a:r>
            <a:r>
              <a:rPr sz="1600" spc="51">
                <a:solidFill>
                  <a:srgbClr val="344154"/>
                </a:solidFill>
                <a:latin typeface="Trebuchet MS"/>
                <a:cs typeface="Trebuchet MS"/>
              </a:rPr>
              <a:t>the</a:t>
            </a:r>
            <a:r>
              <a:rPr sz="1600" spc="56">
                <a:solidFill>
                  <a:srgbClr val="344154"/>
                </a:solidFill>
                <a:latin typeface="Trebuchet MS"/>
                <a:cs typeface="Trebuchet MS"/>
              </a:rPr>
              <a:t> </a:t>
            </a:r>
            <a:r>
              <a:rPr sz="1600" spc="-9">
                <a:solidFill>
                  <a:srgbClr val="344154"/>
                </a:solidFill>
                <a:latin typeface="Trebuchet MS"/>
                <a:cs typeface="Trebuchet MS"/>
              </a:rPr>
              <a:t>data.</a:t>
            </a:r>
            <a:endParaRPr sz="1600">
              <a:latin typeface="Trebuchet MS"/>
              <a:cs typeface="Trebuchet MS"/>
            </a:endParaRPr>
          </a:p>
          <a:p>
            <a:pPr marL="181358" marR="136833" indent="-171041">
              <a:lnSpc>
                <a:spcPct val="150000"/>
              </a:lnSpc>
              <a:spcBef>
                <a:spcPts val="761"/>
              </a:spcBef>
              <a:buAutoNum type="arabicPeriod"/>
              <a:tabLst>
                <a:tab pos="182444" algn="l"/>
              </a:tabLst>
            </a:pPr>
            <a:r>
              <a:rPr sz="1600" spc="47">
                <a:solidFill>
                  <a:srgbClr val="344154"/>
                </a:solidFill>
                <a:latin typeface="Trebuchet MS"/>
                <a:cs typeface="Trebuchet MS"/>
              </a:rPr>
              <a:t>Type</a:t>
            </a:r>
            <a:r>
              <a:rPr sz="1600" spc="64">
                <a:solidFill>
                  <a:srgbClr val="344154"/>
                </a:solidFill>
                <a:latin typeface="Trebuchet MS"/>
                <a:cs typeface="Trebuchet MS"/>
              </a:rPr>
              <a:t> </a:t>
            </a:r>
            <a:r>
              <a:rPr sz="1600" spc="73">
                <a:solidFill>
                  <a:srgbClr val="344154"/>
                </a:solidFill>
                <a:latin typeface="Trebuchet MS"/>
                <a:cs typeface="Trebuchet MS"/>
              </a:rPr>
              <a:t>2</a:t>
            </a:r>
            <a:r>
              <a:rPr sz="1600" spc="60">
                <a:solidFill>
                  <a:srgbClr val="344154"/>
                </a:solidFill>
                <a:latin typeface="Trebuchet MS"/>
                <a:cs typeface="Trebuchet MS"/>
              </a:rPr>
              <a:t> </a:t>
            </a:r>
            <a:r>
              <a:rPr sz="1600" spc="316">
                <a:solidFill>
                  <a:srgbClr val="344154"/>
                </a:solidFill>
                <a:latin typeface="Trebuchet MS"/>
                <a:cs typeface="Trebuchet MS"/>
              </a:rPr>
              <a:t>–</a:t>
            </a:r>
            <a:r>
              <a:rPr sz="1600" spc="60">
                <a:solidFill>
                  <a:srgbClr val="344154"/>
                </a:solidFill>
                <a:latin typeface="Trebuchet MS"/>
                <a:cs typeface="Trebuchet MS"/>
              </a:rPr>
              <a:t> </a:t>
            </a:r>
            <a:r>
              <a:rPr sz="1600" spc="51">
                <a:solidFill>
                  <a:srgbClr val="344154"/>
                </a:solidFill>
                <a:latin typeface="Trebuchet MS"/>
                <a:cs typeface="Trebuchet MS"/>
              </a:rPr>
              <a:t>Contextual</a:t>
            </a:r>
            <a:r>
              <a:rPr sz="1600" spc="77">
                <a:solidFill>
                  <a:srgbClr val="344154"/>
                </a:solidFill>
                <a:latin typeface="Trebuchet MS"/>
                <a:cs typeface="Trebuchet MS"/>
              </a:rPr>
              <a:t> </a:t>
            </a:r>
            <a:r>
              <a:rPr sz="1600" spc="154">
                <a:solidFill>
                  <a:srgbClr val="344154"/>
                </a:solidFill>
                <a:latin typeface="Trebuchet MS"/>
                <a:cs typeface="Trebuchet MS"/>
              </a:rPr>
              <a:t>-</a:t>
            </a:r>
            <a:r>
              <a:rPr sz="1600" spc="64">
                <a:solidFill>
                  <a:srgbClr val="344154"/>
                </a:solidFill>
                <a:latin typeface="Trebuchet MS"/>
                <a:cs typeface="Trebuchet MS"/>
              </a:rPr>
              <a:t> </a:t>
            </a:r>
            <a:r>
              <a:rPr sz="1600" spc="73">
                <a:solidFill>
                  <a:srgbClr val="344154"/>
                </a:solidFill>
                <a:latin typeface="Trebuchet MS"/>
                <a:cs typeface="Trebuchet MS"/>
              </a:rPr>
              <a:t>anomalous</a:t>
            </a:r>
            <a:r>
              <a:rPr sz="1600" spc="77">
                <a:solidFill>
                  <a:srgbClr val="344154"/>
                </a:solidFill>
                <a:latin typeface="Trebuchet MS"/>
                <a:cs typeface="Trebuchet MS"/>
              </a:rPr>
              <a:t> </a:t>
            </a:r>
            <a:r>
              <a:rPr sz="1600">
                <a:solidFill>
                  <a:srgbClr val="344154"/>
                </a:solidFill>
                <a:latin typeface="Trebuchet MS"/>
                <a:cs typeface="Trebuchet MS"/>
              </a:rPr>
              <a:t>in</a:t>
            </a:r>
            <a:r>
              <a:rPr sz="1600" spc="68">
                <a:solidFill>
                  <a:srgbClr val="344154"/>
                </a:solidFill>
                <a:latin typeface="Trebuchet MS"/>
                <a:cs typeface="Trebuchet MS"/>
              </a:rPr>
              <a:t> </a:t>
            </a:r>
            <a:r>
              <a:rPr sz="1600" spc="51">
                <a:solidFill>
                  <a:srgbClr val="344154"/>
                </a:solidFill>
                <a:latin typeface="Trebuchet MS"/>
                <a:cs typeface="Trebuchet MS"/>
              </a:rPr>
              <a:t>a</a:t>
            </a:r>
            <a:r>
              <a:rPr sz="1600" spc="56">
                <a:solidFill>
                  <a:srgbClr val="344154"/>
                </a:solidFill>
                <a:latin typeface="Trebuchet MS"/>
                <a:cs typeface="Trebuchet MS"/>
              </a:rPr>
              <a:t> </a:t>
            </a:r>
            <a:r>
              <a:rPr sz="1600" spc="47">
                <a:solidFill>
                  <a:srgbClr val="344154"/>
                </a:solidFill>
                <a:latin typeface="Trebuchet MS"/>
                <a:cs typeface="Trebuchet MS"/>
              </a:rPr>
              <a:t>specific</a:t>
            </a:r>
            <a:r>
              <a:rPr sz="1600" spc="86">
                <a:solidFill>
                  <a:srgbClr val="344154"/>
                </a:solidFill>
                <a:latin typeface="Trebuchet MS"/>
                <a:cs typeface="Trebuchet MS"/>
              </a:rPr>
              <a:t> </a:t>
            </a:r>
            <a:r>
              <a:rPr sz="1600" spc="51">
                <a:solidFill>
                  <a:srgbClr val="344154"/>
                </a:solidFill>
                <a:latin typeface="Trebuchet MS"/>
                <a:cs typeface="Trebuchet MS"/>
              </a:rPr>
              <a:t>context</a:t>
            </a:r>
            <a:r>
              <a:rPr sz="1600" spc="73">
                <a:solidFill>
                  <a:srgbClr val="344154"/>
                </a:solidFill>
                <a:latin typeface="Trebuchet MS"/>
                <a:cs typeface="Trebuchet MS"/>
              </a:rPr>
              <a:t> </a:t>
            </a:r>
            <a:r>
              <a:rPr sz="1600" spc="26">
                <a:solidFill>
                  <a:srgbClr val="344154"/>
                </a:solidFill>
                <a:latin typeface="Trebuchet MS"/>
                <a:cs typeface="Trebuchet MS"/>
              </a:rPr>
              <a:t>or 	</a:t>
            </a:r>
            <a:r>
              <a:rPr sz="1600" spc="47">
                <a:solidFill>
                  <a:srgbClr val="344154"/>
                </a:solidFill>
                <a:latin typeface="Trebuchet MS"/>
                <a:cs typeface="Trebuchet MS"/>
              </a:rPr>
              <a:t>condition</a:t>
            </a:r>
            <a:r>
              <a:rPr sz="1600" spc="64">
                <a:solidFill>
                  <a:srgbClr val="344154"/>
                </a:solidFill>
                <a:latin typeface="Trebuchet MS"/>
                <a:cs typeface="Trebuchet MS"/>
              </a:rPr>
              <a:t> </a:t>
            </a:r>
            <a:r>
              <a:rPr sz="1600" spc="47">
                <a:solidFill>
                  <a:srgbClr val="344154"/>
                </a:solidFill>
                <a:latin typeface="Trebuchet MS"/>
                <a:cs typeface="Trebuchet MS"/>
              </a:rPr>
              <a:t>(but </a:t>
            </a:r>
            <a:r>
              <a:rPr sz="1600" spc="60">
                <a:solidFill>
                  <a:srgbClr val="344154"/>
                </a:solidFill>
                <a:latin typeface="Trebuchet MS"/>
                <a:cs typeface="Trebuchet MS"/>
              </a:rPr>
              <a:t>not</a:t>
            </a:r>
            <a:r>
              <a:rPr sz="1600" spc="68">
                <a:solidFill>
                  <a:srgbClr val="344154"/>
                </a:solidFill>
                <a:latin typeface="Trebuchet MS"/>
                <a:cs typeface="Trebuchet MS"/>
              </a:rPr>
              <a:t> </a:t>
            </a:r>
            <a:r>
              <a:rPr sz="1600" spc="38">
                <a:solidFill>
                  <a:srgbClr val="344154"/>
                </a:solidFill>
                <a:latin typeface="Trebuchet MS"/>
                <a:cs typeface="Trebuchet MS"/>
              </a:rPr>
              <a:t>otherwise)</a:t>
            </a:r>
            <a:endParaRPr sz="1600">
              <a:latin typeface="Trebuchet MS"/>
              <a:cs typeface="Trebuchet MS"/>
            </a:endParaRPr>
          </a:p>
          <a:p>
            <a:pPr marL="181358" marR="4344" indent="-171041">
              <a:lnSpc>
                <a:spcPct val="150000"/>
              </a:lnSpc>
              <a:spcBef>
                <a:spcPts val="761"/>
              </a:spcBef>
              <a:buAutoNum type="arabicPeriod"/>
              <a:tabLst>
                <a:tab pos="182444" algn="l"/>
              </a:tabLst>
            </a:pPr>
            <a:r>
              <a:rPr sz="1600" spc="47">
                <a:solidFill>
                  <a:srgbClr val="344154"/>
                </a:solidFill>
                <a:latin typeface="Trebuchet MS"/>
                <a:cs typeface="Trebuchet MS"/>
              </a:rPr>
              <a:t>Type</a:t>
            </a:r>
            <a:r>
              <a:rPr sz="1600" spc="51">
                <a:solidFill>
                  <a:srgbClr val="344154"/>
                </a:solidFill>
                <a:latin typeface="Trebuchet MS"/>
                <a:cs typeface="Trebuchet MS"/>
              </a:rPr>
              <a:t> </a:t>
            </a:r>
            <a:r>
              <a:rPr sz="1600" spc="73">
                <a:solidFill>
                  <a:srgbClr val="344154"/>
                </a:solidFill>
                <a:latin typeface="Trebuchet MS"/>
                <a:cs typeface="Trebuchet MS"/>
              </a:rPr>
              <a:t>3</a:t>
            </a:r>
            <a:r>
              <a:rPr sz="1600" spc="51">
                <a:solidFill>
                  <a:srgbClr val="344154"/>
                </a:solidFill>
                <a:latin typeface="Trebuchet MS"/>
                <a:cs typeface="Trebuchet MS"/>
              </a:rPr>
              <a:t> </a:t>
            </a:r>
            <a:r>
              <a:rPr sz="1600" spc="316">
                <a:solidFill>
                  <a:srgbClr val="344154"/>
                </a:solidFill>
                <a:latin typeface="Trebuchet MS"/>
                <a:cs typeface="Trebuchet MS"/>
              </a:rPr>
              <a:t>–</a:t>
            </a:r>
            <a:r>
              <a:rPr sz="1600" spc="47">
                <a:solidFill>
                  <a:srgbClr val="344154"/>
                </a:solidFill>
                <a:latin typeface="Trebuchet MS"/>
                <a:cs typeface="Trebuchet MS"/>
              </a:rPr>
              <a:t> </a:t>
            </a:r>
            <a:r>
              <a:rPr sz="1600" spc="51">
                <a:solidFill>
                  <a:srgbClr val="344154"/>
                </a:solidFill>
                <a:latin typeface="Trebuchet MS"/>
                <a:cs typeface="Trebuchet MS"/>
              </a:rPr>
              <a:t>Collective-</a:t>
            </a:r>
            <a:r>
              <a:rPr sz="1600" spc="73">
                <a:solidFill>
                  <a:srgbClr val="344154"/>
                </a:solidFill>
                <a:latin typeface="Trebuchet MS"/>
                <a:cs typeface="Trebuchet MS"/>
              </a:rPr>
              <a:t> </a:t>
            </a:r>
            <a:r>
              <a:rPr sz="1600" spc="43">
                <a:solidFill>
                  <a:srgbClr val="344154"/>
                </a:solidFill>
                <a:latin typeface="Trebuchet MS"/>
                <a:cs typeface="Trebuchet MS"/>
              </a:rPr>
              <a:t>collection</a:t>
            </a:r>
            <a:r>
              <a:rPr sz="1600" spc="86">
                <a:solidFill>
                  <a:srgbClr val="344154"/>
                </a:solidFill>
                <a:latin typeface="Trebuchet MS"/>
                <a:cs typeface="Trebuchet MS"/>
              </a:rPr>
              <a:t> </a:t>
            </a:r>
            <a:r>
              <a:rPr sz="1600" spc="43">
                <a:solidFill>
                  <a:srgbClr val="344154"/>
                </a:solidFill>
                <a:latin typeface="Trebuchet MS"/>
                <a:cs typeface="Trebuchet MS"/>
              </a:rPr>
              <a:t>of</a:t>
            </a:r>
            <a:r>
              <a:rPr sz="1600" spc="56">
                <a:solidFill>
                  <a:srgbClr val="344154"/>
                </a:solidFill>
                <a:latin typeface="Trebuchet MS"/>
                <a:cs typeface="Trebuchet MS"/>
              </a:rPr>
              <a:t> </a:t>
            </a:r>
            <a:r>
              <a:rPr sz="1600" spc="51">
                <a:solidFill>
                  <a:srgbClr val="344154"/>
                </a:solidFill>
                <a:latin typeface="Trebuchet MS"/>
                <a:cs typeface="Trebuchet MS"/>
              </a:rPr>
              <a:t>data</a:t>
            </a:r>
            <a:r>
              <a:rPr sz="1600" spc="47">
                <a:solidFill>
                  <a:srgbClr val="344154"/>
                </a:solidFill>
                <a:latin typeface="Trebuchet MS"/>
                <a:cs typeface="Trebuchet MS"/>
              </a:rPr>
              <a:t> </a:t>
            </a:r>
            <a:r>
              <a:rPr sz="1600" spc="60">
                <a:solidFill>
                  <a:srgbClr val="344154"/>
                </a:solidFill>
                <a:latin typeface="Trebuchet MS"/>
                <a:cs typeface="Trebuchet MS"/>
              </a:rPr>
              <a:t>points</a:t>
            </a:r>
            <a:r>
              <a:rPr sz="1600" spc="56">
                <a:solidFill>
                  <a:srgbClr val="344154"/>
                </a:solidFill>
                <a:latin typeface="Trebuchet MS"/>
                <a:cs typeface="Trebuchet MS"/>
              </a:rPr>
              <a:t> is</a:t>
            </a:r>
            <a:r>
              <a:rPr sz="1600" spc="68">
                <a:solidFill>
                  <a:srgbClr val="344154"/>
                </a:solidFill>
                <a:latin typeface="Trebuchet MS"/>
                <a:cs typeface="Trebuchet MS"/>
              </a:rPr>
              <a:t> </a:t>
            </a:r>
            <a:r>
              <a:rPr sz="1600" spc="64">
                <a:solidFill>
                  <a:srgbClr val="344154"/>
                </a:solidFill>
                <a:latin typeface="Trebuchet MS"/>
                <a:cs typeface="Trebuchet MS"/>
              </a:rPr>
              <a:t>anomalous 	</a:t>
            </a:r>
            <a:r>
              <a:rPr sz="1600" spc="51">
                <a:solidFill>
                  <a:srgbClr val="344154"/>
                </a:solidFill>
                <a:latin typeface="Trebuchet MS"/>
                <a:cs typeface="Trebuchet MS"/>
              </a:rPr>
              <a:t>with</a:t>
            </a:r>
            <a:r>
              <a:rPr sz="1600" spc="97">
                <a:solidFill>
                  <a:srgbClr val="344154"/>
                </a:solidFill>
                <a:latin typeface="Trebuchet MS"/>
                <a:cs typeface="Trebuchet MS"/>
              </a:rPr>
              <a:t> </a:t>
            </a:r>
            <a:r>
              <a:rPr sz="1600" spc="60">
                <a:solidFill>
                  <a:srgbClr val="344154"/>
                </a:solidFill>
                <a:latin typeface="Trebuchet MS"/>
                <a:cs typeface="Trebuchet MS"/>
              </a:rPr>
              <a:t>respect</a:t>
            </a:r>
            <a:r>
              <a:rPr sz="1600" spc="111">
                <a:solidFill>
                  <a:srgbClr val="344154"/>
                </a:solidFill>
                <a:latin typeface="Trebuchet MS"/>
                <a:cs typeface="Trebuchet MS"/>
              </a:rPr>
              <a:t> </a:t>
            </a:r>
            <a:r>
              <a:rPr sz="1600" spc="47">
                <a:solidFill>
                  <a:srgbClr val="344154"/>
                </a:solidFill>
                <a:latin typeface="Trebuchet MS"/>
                <a:cs typeface="Trebuchet MS"/>
              </a:rPr>
              <a:t>to</a:t>
            </a:r>
            <a:r>
              <a:rPr sz="1600" spc="77">
                <a:solidFill>
                  <a:srgbClr val="344154"/>
                </a:solidFill>
                <a:latin typeface="Trebuchet MS"/>
                <a:cs typeface="Trebuchet MS"/>
              </a:rPr>
              <a:t> </a:t>
            </a:r>
            <a:r>
              <a:rPr sz="1600" spc="51">
                <a:solidFill>
                  <a:srgbClr val="344154"/>
                </a:solidFill>
                <a:latin typeface="Trebuchet MS"/>
                <a:cs typeface="Trebuchet MS"/>
              </a:rPr>
              <a:t>the</a:t>
            </a:r>
            <a:r>
              <a:rPr sz="1600" spc="86">
                <a:solidFill>
                  <a:srgbClr val="344154"/>
                </a:solidFill>
                <a:latin typeface="Trebuchet MS"/>
                <a:cs typeface="Trebuchet MS"/>
              </a:rPr>
              <a:t> </a:t>
            </a:r>
            <a:r>
              <a:rPr sz="1600">
                <a:solidFill>
                  <a:srgbClr val="344154"/>
                </a:solidFill>
                <a:latin typeface="Trebuchet MS"/>
                <a:cs typeface="Trebuchet MS"/>
              </a:rPr>
              <a:t>entire</a:t>
            </a:r>
            <a:r>
              <a:rPr sz="1600" spc="107">
                <a:solidFill>
                  <a:srgbClr val="344154"/>
                </a:solidFill>
                <a:latin typeface="Trebuchet MS"/>
                <a:cs typeface="Trebuchet MS"/>
              </a:rPr>
              <a:t> </a:t>
            </a:r>
            <a:r>
              <a:rPr sz="1600" spc="51">
                <a:solidFill>
                  <a:srgbClr val="344154"/>
                </a:solidFill>
                <a:latin typeface="Trebuchet MS"/>
                <a:cs typeface="Trebuchet MS"/>
              </a:rPr>
              <a:t>data</a:t>
            </a:r>
            <a:r>
              <a:rPr sz="1600" spc="77">
                <a:solidFill>
                  <a:srgbClr val="344154"/>
                </a:solidFill>
                <a:latin typeface="Trebuchet MS"/>
                <a:cs typeface="Trebuchet MS"/>
              </a:rPr>
              <a:t> </a:t>
            </a:r>
            <a:r>
              <a:rPr sz="1600" spc="47">
                <a:solidFill>
                  <a:srgbClr val="344154"/>
                </a:solidFill>
                <a:latin typeface="Trebuchet MS"/>
                <a:cs typeface="Trebuchet MS"/>
              </a:rPr>
              <a:t>set</a:t>
            </a:r>
            <a:endParaRPr sz="1600">
              <a:latin typeface="Trebuchet MS"/>
              <a:cs typeface="Trebuchet MS"/>
            </a:endParaRPr>
          </a:p>
        </p:txBody>
      </p:sp>
      <p:pic>
        <p:nvPicPr>
          <p:cNvPr id="4" name="object 4"/>
          <p:cNvPicPr/>
          <p:nvPr/>
        </p:nvPicPr>
        <p:blipFill>
          <a:blip r:embed="rId2" cstate="print"/>
          <a:stretch>
            <a:fillRect/>
          </a:stretch>
        </p:blipFill>
        <p:spPr>
          <a:xfrm>
            <a:off x="5685880" y="898520"/>
            <a:ext cx="2743199" cy="1657168"/>
          </a:xfrm>
          <a:prstGeom prst="rect">
            <a:avLst/>
          </a:prstGeom>
        </p:spPr>
      </p:pic>
      <p:pic>
        <p:nvPicPr>
          <p:cNvPr id="5" name="object 5"/>
          <p:cNvPicPr/>
          <p:nvPr/>
        </p:nvPicPr>
        <p:blipFill>
          <a:blip r:embed="rId3" cstate="print"/>
          <a:stretch>
            <a:fillRect/>
          </a:stretch>
        </p:blipFill>
        <p:spPr>
          <a:xfrm>
            <a:off x="5042285" y="2918075"/>
            <a:ext cx="4030388" cy="1221890"/>
          </a:xfrm>
          <a:prstGeom prst="rect">
            <a:avLst/>
          </a:prstGeom>
        </p:spPr>
      </p:pic>
      <p:pic>
        <p:nvPicPr>
          <p:cNvPr id="6" name="object 6"/>
          <p:cNvPicPr/>
          <p:nvPr/>
        </p:nvPicPr>
        <p:blipFill>
          <a:blip r:embed="rId4" cstate="print"/>
          <a:stretch>
            <a:fillRect/>
          </a:stretch>
        </p:blipFill>
        <p:spPr>
          <a:xfrm>
            <a:off x="5507819" y="4396683"/>
            <a:ext cx="3099320" cy="1562797"/>
          </a:xfrm>
          <a:prstGeom prst="rect">
            <a:avLst/>
          </a:prstGeom>
        </p:spPr>
      </p:pic>
      <p:pic>
        <p:nvPicPr>
          <p:cNvPr id="7" name="object 7"/>
          <p:cNvPicPr/>
          <p:nvPr/>
        </p:nvPicPr>
        <p:blipFill>
          <a:blip r:embed="rId5" cstate="print"/>
          <a:stretch>
            <a:fillRect/>
          </a:stretch>
        </p:blipFill>
        <p:spPr>
          <a:xfrm>
            <a:off x="995046" y="3758405"/>
            <a:ext cx="3372636" cy="2201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936" y="914400"/>
            <a:ext cx="8083296" cy="509320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823763E-7A88-2D2B-0029-5813F6A6C5EC}"/>
              </a:ext>
            </a:extLst>
          </p:cNvPr>
          <p:cNvSpPr>
            <a:spLocks noGrp="1"/>
          </p:cNvSpPr>
          <p:nvPr>
            <p:ph idx="1"/>
          </p:nvPr>
        </p:nvSpPr>
        <p:spPr>
          <a:xfrm>
            <a:off x="291464" y="974959"/>
            <a:ext cx="8407032" cy="4908082"/>
          </a:xfrm>
        </p:spPr>
        <p:txBody>
          <a:bodyPr/>
          <a:lstStyle/>
          <a:p>
            <a:pPr algn="just"/>
            <a:r>
              <a:rPr lang="en-US"/>
              <a:t>Outliers are different from the noise data.</a:t>
            </a:r>
          </a:p>
          <a:p>
            <a:pPr algn="just"/>
            <a:endParaRPr lang="en-US"/>
          </a:p>
          <a:p>
            <a:pPr algn="just"/>
            <a:r>
              <a:rPr lang="en-US"/>
              <a:t>Noise is a random error or variance in a measured variable</a:t>
            </a:r>
          </a:p>
          <a:p>
            <a:pPr algn="just"/>
            <a:endParaRPr lang="en-US"/>
          </a:p>
          <a:p>
            <a:pPr algn="just"/>
            <a:r>
              <a:rPr lang="en-US"/>
              <a:t>Noise should be removed before outlier detection An outlier may indicate an experimental error, or it may be due to variability in the measurement.</a:t>
            </a:r>
          </a:p>
          <a:p>
            <a:pPr algn="just"/>
            <a:endParaRPr lang="en-IN"/>
          </a:p>
        </p:txBody>
      </p:sp>
      <p:sp>
        <p:nvSpPr>
          <p:cNvPr id="3" name="Title 2">
            <a:extLst>
              <a:ext uri="{FF2B5EF4-FFF2-40B4-BE49-F238E27FC236}">
                <a16:creationId xmlns:a16="http://schemas.microsoft.com/office/drawing/2014/main" id="{E812108A-C3B8-4D88-3164-3F8DA9F44263}"/>
              </a:ext>
            </a:extLst>
          </p:cNvPr>
          <p:cNvSpPr>
            <a:spLocks noGrp="1"/>
          </p:cNvSpPr>
          <p:nvPr>
            <p:ph type="title"/>
          </p:nvPr>
        </p:nvSpPr>
        <p:spPr/>
        <p:txBody>
          <a:bodyPr/>
          <a:lstStyle/>
          <a:p>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489" rIns="0" bIns="0" rtlCol="0" anchor="ctr">
            <a:spAutoFit/>
          </a:bodyPr>
          <a:lstStyle/>
          <a:p>
            <a:pPr marL="10860">
              <a:lnSpc>
                <a:spcPct val="100000"/>
              </a:lnSpc>
              <a:spcBef>
                <a:spcPts val="98"/>
              </a:spcBef>
            </a:pPr>
            <a:r>
              <a:rPr spc="-26"/>
              <a:t>Understanding</a:t>
            </a:r>
            <a:r>
              <a:rPr spc="-120"/>
              <a:t> </a:t>
            </a:r>
            <a:r>
              <a:rPr spc="-9"/>
              <a:t>Boxplots</a:t>
            </a:r>
          </a:p>
        </p:txBody>
      </p:sp>
      <p:pic>
        <p:nvPicPr>
          <p:cNvPr id="3" name="object 3"/>
          <p:cNvPicPr/>
          <p:nvPr/>
        </p:nvPicPr>
        <p:blipFill>
          <a:blip r:embed="rId2" cstate="print"/>
          <a:stretch>
            <a:fillRect/>
          </a:stretch>
        </p:blipFill>
        <p:spPr>
          <a:xfrm>
            <a:off x="988311" y="2110833"/>
            <a:ext cx="5800908" cy="1962200"/>
          </a:xfrm>
          <a:prstGeom prst="rect">
            <a:avLst/>
          </a:prstGeom>
        </p:spPr>
      </p:pic>
      <p:sp>
        <p:nvSpPr>
          <p:cNvPr id="4" name="object 4"/>
          <p:cNvSpPr txBox="1"/>
          <p:nvPr/>
        </p:nvSpPr>
        <p:spPr>
          <a:xfrm>
            <a:off x="885692" y="3202711"/>
            <a:ext cx="8082992" cy="2440022"/>
          </a:xfrm>
          <a:prstGeom prst="rect">
            <a:avLst/>
          </a:prstGeom>
        </p:spPr>
        <p:txBody>
          <a:bodyPr vert="horz" wrap="square" lIns="0" tIns="9774" rIns="0" bIns="0" rtlCol="0">
            <a:spAutoFit/>
          </a:bodyPr>
          <a:lstStyle/>
          <a:p>
            <a:pPr marL="6451246" marR="4344">
              <a:lnSpc>
                <a:spcPct val="102200"/>
              </a:lnSpc>
              <a:spcBef>
                <a:spcPts val="77"/>
              </a:spcBef>
            </a:pPr>
            <a:r>
              <a:rPr sz="1325" b="1">
                <a:solidFill>
                  <a:srgbClr val="263138"/>
                </a:solidFill>
                <a:latin typeface="Arial"/>
                <a:cs typeface="Arial"/>
              </a:rPr>
              <a:t>Outliers</a:t>
            </a:r>
            <a:r>
              <a:rPr sz="1325" b="1" spc="13">
                <a:solidFill>
                  <a:srgbClr val="263138"/>
                </a:solidFill>
                <a:latin typeface="Arial"/>
                <a:cs typeface="Arial"/>
              </a:rPr>
              <a:t> </a:t>
            </a:r>
            <a:r>
              <a:rPr sz="1325">
                <a:solidFill>
                  <a:srgbClr val="263138"/>
                </a:solidFill>
                <a:latin typeface="Arial"/>
                <a:cs typeface="Arial"/>
              </a:rPr>
              <a:t>are</a:t>
            </a:r>
            <a:r>
              <a:rPr sz="1325" spc="17">
                <a:solidFill>
                  <a:srgbClr val="263138"/>
                </a:solidFill>
                <a:latin typeface="Arial"/>
                <a:cs typeface="Arial"/>
              </a:rPr>
              <a:t> </a:t>
            </a:r>
            <a:r>
              <a:rPr sz="1325">
                <a:solidFill>
                  <a:srgbClr val="263138"/>
                </a:solidFill>
                <a:latin typeface="Arial"/>
                <a:cs typeface="Arial"/>
              </a:rPr>
              <a:t>the</a:t>
            </a:r>
            <a:r>
              <a:rPr sz="1325" spc="34">
                <a:solidFill>
                  <a:srgbClr val="263138"/>
                </a:solidFill>
                <a:latin typeface="Arial"/>
                <a:cs typeface="Arial"/>
              </a:rPr>
              <a:t> </a:t>
            </a:r>
            <a:r>
              <a:rPr sz="1325" spc="-17">
                <a:solidFill>
                  <a:srgbClr val="263138"/>
                </a:solidFill>
                <a:latin typeface="Arial"/>
                <a:cs typeface="Arial"/>
              </a:rPr>
              <a:t>data </a:t>
            </a:r>
            <a:r>
              <a:rPr sz="1325">
                <a:solidFill>
                  <a:srgbClr val="263138"/>
                </a:solidFill>
                <a:latin typeface="Arial"/>
                <a:cs typeface="Arial"/>
              </a:rPr>
              <a:t>points</a:t>
            </a:r>
            <a:r>
              <a:rPr sz="1325" spc="111">
                <a:solidFill>
                  <a:srgbClr val="263138"/>
                </a:solidFill>
                <a:latin typeface="Arial"/>
                <a:cs typeface="Arial"/>
              </a:rPr>
              <a:t> </a:t>
            </a:r>
            <a:r>
              <a:rPr sz="1325" b="1">
                <a:solidFill>
                  <a:srgbClr val="263138"/>
                </a:solidFill>
                <a:latin typeface="Arial"/>
                <a:cs typeface="Arial"/>
              </a:rPr>
              <a:t>below</a:t>
            </a:r>
            <a:r>
              <a:rPr sz="1325" b="1" spc="162">
                <a:solidFill>
                  <a:srgbClr val="263138"/>
                </a:solidFill>
                <a:latin typeface="Arial"/>
                <a:cs typeface="Arial"/>
              </a:rPr>
              <a:t> </a:t>
            </a:r>
            <a:r>
              <a:rPr sz="1325" b="1" spc="-21">
                <a:solidFill>
                  <a:srgbClr val="263138"/>
                </a:solidFill>
                <a:latin typeface="Arial"/>
                <a:cs typeface="Arial"/>
              </a:rPr>
              <a:t>and </a:t>
            </a:r>
            <a:r>
              <a:rPr sz="1325" b="1" spc="-9">
                <a:solidFill>
                  <a:srgbClr val="263138"/>
                </a:solidFill>
                <a:latin typeface="Arial"/>
                <a:cs typeface="Arial"/>
              </a:rPr>
              <a:t>above</a:t>
            </a:r>
            <a:r>
              <a:rPr sz="1325" b="1" spc="38">
                <a:solidFill>
                  <a:srgbClr val="263138"/>
                </a:solidFill>
                <a:latin typeface="Arial"/>
                <a:cs typeface="Arial"/>
              </a:rPr>
              <a:t> </a:t>
            </a:r>
            <a:r>
              <a:rPr sz="1325">
                <a:solidFill>
                  <a:srgbClr val="263138"/>
                </a:solidFill>
                <a:latin typeface="Arial"/>
                <a:cs typeface="Arial"/>
              </a:rPr>
              <a:t>the</a:t>
            </a:r>
            <a:r>
              <a:rPr sz="1325" spc="73">
                <a:solidFill>
                  <a:srgbClr val="263138"/>
                </a:solidFill>
                <a:latin typeface="Arial"/>
                <a:cs typeface="Arial"/>
              </a:rPr>
              <a:t> </a:t>
            </a:r>
            <a:r>
              <a:rPr sz="1325" b="1">
                <a:solidFill>
                  <a:srgbClr val="263138"/>
                </a:solidFill>
                <a:latin typeface="Arial"/>
                <a:cs typeface="Arial"/>
              </a:rPr>
              <a:t>lower</a:t>
            </a:r>
            <a:r>
              <a:rPr sz="1325" b="1" spc="47">
                <a:solidFill>
                  <a:srgbClr val="263138"/>
                </a:solidFill>
                <a:latin typeface="Arial"/>
                <a:cs typeface="Arial"/>
              </a:rPr>
              <a:t> </a:t>
            </a:r>
            <a:r>
              <a:rPr sz="1325" b="1" spc="-21">
                <a:solidFill>
                  <a:srgbClr val="263138"/>
                </a:solidFill>
                <a:latin typeface="Arial"/>
                <a:cs typeface="Arial"/>
              </a:rPr>
              <a:t>and </a:t>
            </a:r>
            <a:r>
              <a:rPr sz="1325" b="1">
                <a:solidFill>
                  <a:srgbClr val="263138"/>
                </a:solidFill>
                <a:latin typeface="Arial"/>
                <a:cs typeface="Arial"/>
              </a:rPr>
              <a:t>upper</a:t>
            </a:r>
            <a:r>
              <a:rPr sz="1325" b="1" spc="-68">
                <a:solidFill>
                  <a:srgbClr val="263138"/>
                </a:solidFill>
                <a:latin typeface="Arial"/>
                <a:cs typeface="Arial"/>
              </a:rPr>
              <a:t> </a:t>
            </a:r>
            <a:r>
              <a:rPr sz="1325" b="1" spc="-9">
                <a:solidFill>
                  <a:srgbClr val="263138"/>
                </a:solidFill>
                <a:latin typeface="Arial"/>
                <a:cs typeface="Arial"/>
              </a:rPr>
              <a:t>limit</a:t>
            </a:r>
            <a:r>
              <a:rPr sz="1325" spc="-9">
                <a:solidFill>
                  <a:srgbClr val="263138"/>
                </a:solidFill>
                <a:latin typeface="Arial"/>
                <a:cs typeface="Arial"/>
              </a:rPr>
              <a:t>.</a:t>
            </a:r>
            <a:endParaRPr sz="1325">
              <a:latin typeface="Arial"/>
              <a:cs typeface="Arial"/>
            </a:endParaRPr>
          </a:p>
          <a:p>
            <a:pPr>
              <a:spcBef>
                <a:spcPts val="1338"/>
              </a:spcBef>
            </a:pPr>
            <a:endParaRPr sz="1325">
              <a:latin typeface="Arial"/>
              <a:cs typeface="Arial"/>
            </a:endParaRPr>
          </a:p>
          <a:p>
            <a:pPr marL="70046" indent="-66245">
              <a:buSzPct val="93548"/>
              <a:buFont typeface="Arial"/>
              <a:buChar char="•"/>
              <a:tabLst>
                <a:tab pos="70046" algn="l"/>
              </a:tabLst>
            </a:pPr>
            <a:r>
              <a:rPr sz="1325" b="1">
                <a:solidFill>
                  <a:srgbClr val="263138"/>
                </a:solidFill>
                <a:latin typeface="Arial"/>
                <a:cs typeface="Arial"/>
              </a:rPr>
              <a:t>Minimum</a:t>
            </a:r>
            <a:r>
              <a:rPr sz="1325" b="1" spc="21">
                <a:solidFill>
                  <a:srgbClr val="263138"/>
                </a:solidFill>
                <a:latin typeface="Arial"/>
                <a:cs typeface="Arial"/>
              </a:rPr>
              <a:t> </a:t>
            </a:r>
            <a:r>
              <a:rPr sz="1325">
                <a:solidFill>
                  <a:srgbClr val="263138"/>
                </a:solidFill>
                <a:latin typeface="Arial"/>
                <a:cs typeface="Arial"/>
              </a:rPr>
              <a:t>–</a:t>
            </a:r>
            <a:r>
              <a:rPr sz="1325" spc="73">
                <a:solidFill>
                  <a:srgbClr val="263138"/>
                </a:solidFill>
                <a:latin typeface="Arial"/>
                <a:cs typeface="Arial"/>
              </a:rPr>
              <a:t> </a:t>
            </a:r>
            <a:r>
              <a:rPr sz="1325" spc="43">
                <a:solidFill>
                  <a:srgbClr val="263138"/>
                </a:solidFill>
                <a:latin typeface="Arial"/>
                <a:cs typeface="Arial"/>
              </a:rPr>
              <a:t>It</a:t>
            </a:r>
            <a:r>
              <a:rPr sz="1325" spc="38">
                <a:solidFill>
                  <a:srgbClr val="263138"/>
                </a:solidFill>
                <a:latin typeface="Arial"/>
                <a:cs typeface="Arial"/>
              </a:rPr>
              <a:t> </a:t>
            </a:r>
            <a:r>
              <a:rPr sz="1325">
                <a:solidFill>
                  <a:srgbClr val="263138"/>
                </a:solidFill>
                <a:latin typeface="Arial"/>
                <a:cs typeface="Arial"/>
              </a:rPr>
              <a:t>is</a:t>
            </a:r>
            <a:r>
              <a:rPr sz="1325" spc="51">
                <a:solidFill>
                  <a:srgbClr val="263138"/>
                </a:solidFill>
                <a:latin typeface="Arial"/>
                <a:cs typeface="Arial"/>
              </a:rPr>
              <a:t> </a:t>
            </a:r>
            <a:r>
              <a:rPr sz="1325">
                <a:solidFill>
                  <a:srgbClr val="263138"/>
                </a:solidFill>
                <a:latin typeface="Arial"/>
                <a:cs typeface="Arial"/>
              </a:rPr>
              <a:t>the</a:t>
            </a:r>
            <a:r>
              <a:rPr sz="1325" spc="51">
                <a:solidFill>
                  <a:srgbClr val="263138"/>
                </a:solidFill>
                <a:latin typeface="Arial"/>
                <a:cs typeface="Arial"/>
              </a:rPr>
              <a:t> </a:t>
            </a:r>
            <a:r>
              <a:rPr sz="1325">
                <a:solidFill>
                  <a:srgbClr val="263138"/>
                </a:solidFill>
                <a:latin typeface="Arial"/>
                <a:cs typeface="Arial"/>
              </a:rPr>
              <a:t>minimum</a:t>
            </a:r>
            <a:r>
              <a:rPr sz="1325" spc="30">
                <a:solidFill>
                  <a:srgbClr val="263138"/>
                </a:solidFill>
                <a:latin typeface="Arial"/>
                <a:cs typeface="Arial"/>
              </a:rPr>
              <a:t> </a:t>
            </a:r>
            <a:r>
              <a:rPr sz="1325">
                <a:solidFill>
                  <a:srgbClr val="263138"/>
                </a:solidFill>
                <a:latin typeface="Arial"/>
                <a:cs typeface="Arial"/>
              </a:rPr>
              <a:t>value</a:t>
            </a:r>
            <a:r>
              <a:rPr sz="1325" spc="64">
                <a:solidFill>
                  <a:srgbClr val="263138"/>
                </a:solidFill>
                <a:latin typeface="Arial"/>
                <a:cs typeface="Arial"/>
              </a:rPr>
              <a:t> </a:t>
            </a:r>
            <a:r>
              <a:rPr sz="1325">
                <a:solidFill>
                  <a:srgbClr val="263138"/>
                </a:solidFill>
                <a:latin typeface="Arial"/>
                <a:cs typeface="Arial"/>
              </a:rPr>
              <a:t>in</a:t>
            </a:r>
            <a:r>
              <a:rPr sz="1325" spc="60">
                <a:solidFill>
                  <a:srgbClr val="263138"/>
                </a:solidFill>
                <a:latin typeface="Arial"/>
                <a:cs typeface="Arial"/>
              </a:rPr>
              <a:t> </a:t>
            </a:r>
            <a:r>
              <a:rPr sz="1325">
                <a:solidFill>
                  <a:srgbClr val="263138"/>
                </a:solidFill>
                <a:latin typeface="Arial"/>
                <a:cs typeface="Arial"/>
              </a:rPr>
              <a:t>the</a:t>
            </a:r>
            <a:r>
              <a:rPr sz="1325" spc="51">
                <a:solidFill>
                  <a:srgbClr val="263138"/>
                </a:solidFill>
                <a:latin typeface="Arial"/>
                <a:cs typeface="Arial"/>
              </a:rPr>
              <a:t> </a:t>
            </a:r>
            <a:r>
              <a:rPr sz="1325">
                <a:solidFill>
                  <a:srgbClr val="263138"/>
                </a:solidFill>
                <a:latin typeface="Arial"/>
                <a:cs typeface="Arial"/>
              </a:rPr>
              <a:t>dataset</a:t>
            </a:r>
            <a:r>
              <a:rPr sz="1325" spc="34">
                <a:solidFill>
                  <a:srgbClr val="263138"/>
                </a:solidFill>
                <a:latin typeface="Arial"/>
                <a:cs typeface="Arial"/>
              </a:rPr>
              <a:t> </a:t>
            </a:r>
            <a:r>
              <a:rPr sz="1325">
                <a:solidFill>
                  <a:srgbClr val="263138"/>
                </a:solidFill>
                <a:latin typeface="Arial"/>
                <a:cs typeface="Arial"/>
              </a:rPr>
              <a:t>excluding</a:t>
            </a:r>
            <a:r>
              <a:rPr sz="1325" spc="64">
                <a:solidFill>
                  <a:srgbClr val="263138"/>
                </a:solidFill>
                <a:latin typeface="Arial"/>
                <a:cs typeface="Arial"/>
              </a:rPr>
              <a:t> </a:t>
            </a:r>
            <a:r>
              <a:rPr sz="1325">
                <a:solidFill>
                  <a:srgbClr val="263138"/>
                </a:solidFill>
                <a:latin typeface="Arial"/>
                <a:cs typeface="Arial"/>
              </a:rPr>
              <a:t>the</a:t>
            </a:r>
            <a:r>
              <a:rPr sz="1325" spc="64">
                <a:solidFill>
                  <a:srgbClr val="263138"/>
                </a:solidFill>
                <a:latin typeface="Arial"/>
                <a:cs typeface="Arial"/>
              </a:rPr>
              <a:t> </a:t>
            </a:r>
            <a:r>
              <a:rPr sz="1325" spc="-9">
                <a:solidFill>
                  <a:srgbClr val="263138"/>
                </a:solidFill>
                <a:latin typeface="Arial"/>
                <a:cs typeface="Arial"/>
              </a:rPr>
              <a:t>outliers</a:t>
            </a:r>
            <a:endParaRPr sz="1325">
              <a:latin typeface="Arial"/>
              <a:cs typeface="Arial"/>
            </a:endParaRPr>
          </a:p>
          <a:p>
            <a:pPr marL="70046" indent="-66245">
              <a:spcBef>
                <a:spcPts val="34"/>
              </a:spcBef>
              <a:buSzPct val="93548"/>
              <a:buFont typeface="Arial"/>
              <a:buChar char="•"/>
              <a:tabLst>
                <a:tab pos="70046" algn="l"/>
              </a:tabLst>
            </a:pPr>
            <a:r>
              <a:rPr sz="1325" b="1" spc="-9">
                <a:solidFill>
                  <a:srgbClr val="263138"/>
                </a:solidFill>
                <a:latin typeface="Arial"/>
                <a:cs typeface="Arial"/>
              </a:rPr>
              <a:t>First</a:t>
            </a:r>
            <a:r>
              <a:rPr sz="1325" b="1" spc="34">
                <a:solidFill>
                  <a:srgbClr val="263138"/>
                </a:solidFill>
                <a:latin typeface="Arial"/>
                <a:cs typeface="Arial"/>
              </a:rPr>
              <a:t> </a:t>
            </a:r>
            <a:r>
              <a:rPr sz="1325" b="1">
                <a:solidFill>
                  <a:srgbClr val="263138"/>
                </a:solidFill>
                <a:latin typeface="Arial"/>
                <a:cs typeface="Arial"/>
              </a:rPr>
              <a:t>Quartile</a:t>
            </a:r>
            <a:r>
              <a:rPr sz="1325" b="1" spc="13">
                <a:solidFill>
                  <a:srgbClr val="263138"/>
                </a:solidFill>
                <a:latin typeface="Arial"/>
                <a:cs typeface="Arial"/>
              </a:rPr>
              <a:t> </a:t>
            </a:r>
            <a:r>
              <a:rPr sz="1325" b="1" spc="47">
                <a:solidFill>
                  <a:srgbClr val="263138"/>
                </a:solidFill>
                <a:latin typeface="Arial"/>
                <a:cs typeface="Arial"/>
              </a:rPr>
              <a:t>(Q1)</a:t>
            </a:r>
            <a:r>
              <a:rPr sz="1325" b="1" spc="21">
                <a:solidFill>
                  <a:srgbClr val="263138"/>
                </a:solidFill>
                <a:latin typeface="Arial"/>
                <a:cs typeface="Arial"/>
              </a:rPr>
              <a:t> </a:t>
            </a:r>
            <a:r>
              <a:rPr sz="1325">
                <a:solidFill>
                  <a:srgbClr val="263138"/>
                </a:solidFill>
                <a:latin typeface="Arial"/>
                <a:cs typeface="Arial"/>
              </a:rPr>
              <a:t>–</a:t>
            </a:r>
            <a:r>
              <a:rPr sz="1325" spc="47">
                <a:solidFill>
                  <a:srgbClr val="263138"/>
                </a:solidFill>
                <a:latin typeface="Arial"/>
                <a:cs typeface="Arial"/>
              </a:rPr>
              <a:t> </a:t>
            </a:r>
            <a:r>
              <a:rPr sz="1325" spc="73">
                <a:solidFill>
                  <a:srgbClr val="263138"/>
                </a:solidFill>
                <a:latin typeface="Arial"/>
                <a:cs typeface="Arial"/>
              </a:rPr>
              <a:t>25%</a:t>
            </a:r>
            <a:r>
              <a:rPr sz="1325" spc="9">
                <a:solidFill>
                  <a:srgbClr val="263138"/>
                </a:solidFill>
                <a:latin typeface="Arial"/>
                <a:cs typeface="Arial"/>
              </a:rPr>
              <a:t> </a:t>
            </a:r>
            <a:r>
              <a:rPr sz="1325" spc="43">
                <a:solidFill>
                  <a:srgbClr val="263138"/>
                </a:solidFill>
                <a:latin typeface="Arial"/>
                <a:cs typeface="Arial"/>
              </a:rPr>
              <a:t>of </a:t>
            </a:r>
            <a:r>
              <a:rPr sz="1325">
                <a:solidFill>
                  <a:srgbClr val="263138"/>
                </a:solidFill>
                <a:latin typeface="Arial"/>
                <a:cs typeface="Arial"/>
              </a:rPr>
              <a:t>the</a:t>
            </a:r>
            <a:r>
              <a:rPr sz="1325" spc="26">
                <a:solidFill>
                  <a:srgbClr val="263138"/>
                </a:solidFill>
                <a:latin typeface="Arial"/>
                <a:cs typeface="Arial"/>
              </a:rPr>
              <a:t> </a:t>
            </a:r>
            <a:r>
              <a:rPr sz="1325">
                <a:solidFill>
                  <a:srgbClr val="263138"/>
                </a:solidFill>
                <a:latin typeface="Arial"/>
                <a:cs typeface="Arial"/>
              </a:rPr>
              <a:t>data</a:t>
            </a:r>
            <a:r>
              <a:rPr sz="1325" spc="34">
                <a:solidFill>
                  <a:srgbClr val="263138"/>
                </a:solidFill>
                <a:latin typeface="Arial"/>
                <a:cs typeface="Arial"/>
              </a:rPr>
              <a:t> </a:t>
            </a:r>
            <a:r>
              <a:rPr sz="1325">
                <a:solidFill>
                  <a:srgbClr val="263138"/>
                </a:solidFill>
                <a:latin typeface="Arial"/>
                <a:cs typeface="Arial"/>
              </a:rPr>
              <a:t>lies</a:t>
            </a:r>
            <a:r>
              <a:rPr sz="1325" spc="26">
                <a:solidFill>
                  <a:srgbClr val="263138"/>
                </a:solidFill>
                <a:latin typeface="Arial"/>
                <a:cs typeface="Arial"/>
              </a:rPr>
              <a:t> </a:t>
            </a:r>
            <a:r>
              <a:rPr sz="1325" spc="60">
                <a:solidFill>
                  <a:srgbClr val="263138"/>
                </a:solidFill>
                <a:latin typeface="Arial"/>
                <a:cs typeface="Arial"/>
              </a:rPr>
              <a:t>below</a:t>
            </a:r>
            <a:r>
              <a:rPr sz="1325" spc="26">
                <a:solidFill>
                  <a:srgbClr val="263138"/>
                </a:solidFill>
                <a:latin typeface="Arial"/>
                <a:cs typeface="Arial"/>
              </a:rPr>
              <a:t> </a:t>
            </a:r>
            <a:r>
              <a:rPr sz="1325">
                <a:solidFill>
                  <a:srgbClr val="263138"/>
                </a:solidFill>
                <a:latin typeface="Arial"/>
                <a:cs typeface="Arial"/>
              </a:rPr>
              <a:t>the</a:t>
            </a:r>
            <a:r>
              <a:rPr sz="1325" spc="43">
                <a:solidFill>
                  <a:srgbClr val="263138"/>
                </a:solidFill>
                <a:latin typeface="Arial"/>
                <a:cs typeface="Arial"/>
              </a:rPr>
              <a:t> </a:t>
            </a:r>
            <a:r>
              <a:rPr sz="1325">
                <a:solidFill>
                  <a:srgbClr val="263138"/>
                </a:solidFill>
                <a:latin typeface="Arial"/>
                <a:cs typeface="Arial"/>
              </a:rPr>
              <a:t>First</a:t>
            </a:r>
            <a:r>
              <a:rPr sz="1325" spc="30">
                <a:solidFill>
                  <a:srgbClr val="263138"/>
                </a:solidFill>
                <a:latin typeface="Arial"/>
                <a:cs typeface="Arial"/>
              </a:rPr>
              <a:t> </a:t>
            </a:r>
            <a:r>
              <a:rPr sz="1325">
                <a:solidFill>
                  <a:srgbClr val="263138"/>
                </a:solidFill>
                <a:latin typeface="Arial"/>
                <a:cs typeface="Arial"/>
              </a:rPr>
              <a:t>(lower)</a:t>
            </a:r>
            <a:r>
              <a:rPr sz="1325" spc="68">
                <a:solidFill>
                  <a:srgbClr val="263138"/>
                </a:solidFill>
                <a:latin typeface="Arial"/>
                <a:cs typeface="Arial"/>
              </a:rPr>
              <a:t> </a:t>
            </a:r>
            <a:r>
              <a:rPr sz="1325" spc="-9">
                <a:solidFill>
                  <a:srgbClr val="263138"/>
                </a:solidFill>
                <a:latin typeface="Arial"/>
                <a:cs typeface="Arial"/>
              </a:rPr>
              <a:t>Quartile.</a:t>
            </a:r>
            <a:endParaRPr sz="1325">
              <a:latin typeface="Arial"/>
              <a:cs typeface="Arial"/>
            </a:endParaRPr>
          </a:p>
          <a:p>
            <a:pPr marL="10860" marR="1363444" indent="-7602">
              <a:lnSpc>
                <a:spcPct val="101299"/>
              </a:lnSpc>
              <a:spcBef>
                <a:spcPts val="9"/>
              </a:spcBef>
              <a:buSzPct val="93548"/>
              <a:buFont typeface="Arial"/>
              <a:buChar char="•"/>
              <a:tabLst>
                <a:tab pos="10860" algn="l"/>
                <a:tab pos="69503" algn="l"/>
              </a:tabLst>
            </a:pPr>
            <a:r>
              <a:rPr sz="1325" b="1">
                <a:solidFill>
                  <a:srgbClr val="263138"/>
                </a:solidFill>
                <a:latin typeface="Arial"/>
                <a:cs typeface="Arial"/>
              </a:rPr>
              <a:t>	Median</a:t>
            </a:r>
            <a:r>
              <a:rPr sz="1325" b="1" spc="9">
                <a:solidFill>
                  <a:srgbClr val="263138"/>
                </a:solidFill>
                <a:latin typeface="Arial"/>
                <a:cs typeface="Arial"/>
              </a:rPr>
              <a:t> </a:t>
            </a:r>
            <a:r>
              <a:rPr sz="1325" b="1" spc="43">
                <a:solidFill>
                  <a:srgbClr val="263138"/>
                </a:solidFill>
                <a:latin typeface="Arial"/>
                <a:cs typeface="Arial"/>
              </a:rPr>
              <a:t>(Q2) </a:t>
            </a:r>
            <a:r>
              <a:rPr sz="1325">
                <a:solidFill>
                  <a:srgbClr val="263138"/>
                </a:solidFill>
                <a:latin typeface="Arial"/>
                <a:cs typeface="Arial"/>
              </a:rPr>
              <a:t>–</a:t>
            </a:r>
            <a:r>
              <a:rPr sz="1325" spc="30">
                <a:solidFill>
                  <a:srgbClr val="263138"/>
                </a:solidFill>
                <a:latin typeface="Arial"/>
                <a:cs typeface="Arial"/>
              </a:rPr>
              <a:t> </a:t>
            </a:r>
            <a:r>
              <a:rPr sz="1325" spc="43">
                <a:solidFill>
                  <a:srgbClr val="263138"/>
                </a:solidFill>
                <a:latin typeface="Arial"/>
                <a:cs typeface="Arial"/>
              </a:rPr>
              <a:t>It</a:t>
            </a:r>
            <a:r>
              <a:rPr sz="1325">
                <a:solidFill>
                  <a:srgbClr val="263138"/>
                </a:solidFill>
                <a:latin typeface="Arial"/>
                <a:cs typeface="Arial"/>
              </a:rPr>
              <a:t> is</a:t>
            </a:r>
            <a:r>
              <a:rPr sz="1325" spc="13">
                <a:solidFill>
                  <a:srgbClr val="263138"/>
                </a:solidFill>
                <a:latin typeface="Arial"/>
                <a:cs typeface="Arial"/>
              </a:rPr>
              <a:t> </a:t>
            </a:r>
            <a:r>
              <a:rPr sz="1325">
                <a:solidFill>
                  <a:srgbClr val="263138"/>
                </a:solidFill>
                <a:latin typeface="Arial"/>
                <a:cs typeface="Arial"/>
              </a:rPr>
              <a:t>the</a:t>
            </a:r>
            <a:r>
              <a:rPr sz="1325" spc="30">
                <a:solidFill>
                  <a:srgbClr val="263138"/>
                </a:solidFill>
                <a:latin typeface="Arial"/>
                <a:cs typeface="Arial"/>
              </a:rPr>
              <a:t> </a:t>
            </a:r>
            <a:r>
              <a:rPr sz="1325" spc="60">
                <a:solidFill>
                  <a:srgbClr val="263138"/>
                </a:solidFill>
                <a:latin typeface="Arial"/>
                <a:cs typeface="Arial"/>
              </a:rPr>
              <a:t>mid-</a:t>
            </a:r>
            <a:r>
              <a:rPr sz="1325">
                <a:solidFill>
                  <a:srgbClr val="263138"/>
                </a:solidFill>
                <a:latin typeface="Arial"/>
                <a:cs typeface="Arial"/>
              </a:rPr>
              <a:t>point</a:t>
            </a:r>
            <a:r>
              <a:rPr sz="1325" spc="-17">
                <a:solidFill>
                  <a:srgbClr val="263138"/>
                </a:solidFill>
                <a:latin typeface="Arial"/>
                <a:cs typeface="Arial"/>
              </a:rPr>
              <a:t> </a:t>
            </a:r>
            <a:r>
              <a:rPr sz="1325" spc="51">
                <a:solidFill>
                  <a:srgbClr val="263138"/>
                </a:solidFill>
                <a:latin typeface="Arial"/>
                <a:cs typeface="Arial"/>
              </a:rPr>
              <a:t>of</a:t>
            </a:r>
            <a:r>
              <a:rPr sz="1325" spc="30">
                <a:solidFill>
                  <a:srgbClr val="263138"/>
                </a:solidFill>
                <a:latin typeface="Arial"/>
                <a:cs typeface="Arial"/>
              </a:rPr>
              <a:t> </a:t>
            </a:r>
            <a:r>
              <a:rPr sz="1325">
                <a:solidFill>
                  <a:srgbClr val="263138"/>
                </a:solidFill>
                <a:latin typeface="Arial"/>
                <a:cs typeface="Arial"/>
              </a:rPr>
              <a:t>the</a:t>
            </a:r>
            <a:r>
              <a:rPr sz="1325" spc="26">
                <a:solidFill>
                  <a:srgbClr val="263138"/>
                </a:solidFill>
                <a:latin typeface="Arial"/>
                <a:cs typeface="Arial"/>
              </a:rPr>
              <a:t> </a:t>
            </a:r>
            <a:r>
              <a:rPr sz="1325">
                <a:solidFill>
                  <a:srgbClr val="263138"/>
                </a:solidFill>
                <a:latin typeface="Arial"/>
                <a:cs typeface="Arial"/>
              </a:rPr>
              <a:t>dataset.</a:t>
            </a:r>
            <a:r>
              <a:rPr sz="1325" spc="4">
                <a:solidFill>
                  <a:srgbClr val="263138"/>
                </a:solidFill>
                <a:latin typeface="Arial"/>
                <a:cs typeface="Arial"/>
              </a:rPr>
              <a:t> </a:t>
            </a:r>
            <a:r>
              <a:rPr sz="1325" spc="56">
                <a:solidFill>
                  <a:srgbClr val="263138"/>
                </a:solidFill>
                <a:latin typeface="Arial"/>
                <a:cs typeface="Arial"/>
              </a:rPr>
              <a:t>Half</a:t>
            </a:r>
            <a:r>
              <a:rPr sz="1325" spc="30">
                <a:solidFill>
                  <a:srgbClr val="263138"/>
                </a:solidFill>
                <a:latin typeface="Arial"/>
                <a:cs typeface="Arial"/>
              </a:rPr>
              <a:t> </a:t>
            </a:r>
            <a:r>
              <a:rPr sz="1325" spc="43">
                <a:solidFill>
                  <a:srgbClr val="263138"/>
                </a:solidFill>
                <a:latin typeface="Arial"/>
                <a:cs typeface="Arial"/>
              </a:rPr>
              <a:t>of</a:t>
            </a:r>
            <a:r>
              <a:rPr sz="1325" spc="26">
                <a:solidFill>
                  <a:srgbClr val="263138"/>
                </a:solidFill>
                <a:latin typeface="Arial"/>
                <a:cs typeface="Arial"/>
              </a:rPr>
              <a:t> </a:t>
            </a:r>
            <a:r>
              <a:rPr sz="1325">
                <a:solidFill>
                  <a:srgbClr val="263138"/>
                </a:solidFill>
                <a:latin typeface="Arial"/>
                <a:cs typeface="Arial"/>
              </a:rPr>
              <a:t>the</a:t>
            </a:r>
            <a:r>
              <a:rPr sz="1325" spc="13">
                <a:solidFill>
                  <a:srgbClr val="263138"/>
                </a:solidFill>
                <a:latin typeface="Arial"/>
                <a:cs typeface="Arial"/>
              </a:rPr>
              <a:t> </a:t>
            </a:r>
            <a:r>
              <a:rPr sz="1325">
                <a:solidFill>
                  <a:srgbClr val="263138"/>
                </a:solidFill>
                <a:latin typeface="Arial"/>
                <a:cs typeface="Arial"/>
              </a:rPr>
              <a:t>values</a:t>
            </a:r>
            <a:r>
              <a:rPr sz="1325" spc="30">
                <a:solidFill>
                  <a:srgbClr val="263138"/>
                </a:solidFill>
                <a:latin typeface="Arial"/>
                <a:cs typeface="Arial"/>
              </a:rPr>
              <a:t> </a:t>
            </a:r>
            <a:r>
              <a:rPr sz="1325">
                <a:solidFill>
                  <a:srgbClr val="263138"/>
                </a:solidFill>
                <a:latin typeface="Arial"/>
                <a:cs typeface="Arial"/>
              </a:rPr>
              <a:t>lie</a:t>
            </a:r>
            <a:r>
              <a:rPr sz="1325" spc="13">
                <a:solidFill>
                  <a:srgbClr val="263138"/>
                </a:solidFill>
                <a:latin typeface="Arial"/>
                <a:cs typeface="Arial"/>
              </a:rPr>
              <a:t> </a:t>
            </a:r>
            <a:r>
              <a:rPr sz="1325" spc="60">
                <a:solidFill>
                  <a:srgbClr val="263138"/>
                </a:solidFill>
                <a:latin typeface="Arial"/>
                <a:cs typeface="Arial"/>
              </a:rPr>
              <a:t>below</a:t>
            </a:r>
            <a:r>
              <a:rPr sz="1325" spc="30">
                <a:solidFill>
                  <a:srgbClr val="263138"/>
                </a:solidFill>
                <a:latin typeface="Arial"/>
                <a:cs typeface="Arial"/>
              </a:rPr>
              <a:t> </a:t>
            </a:r>
            <a:r>
              <a:rPr sz="1325" spc="56">
                <a:solidFill>
                  <a:srgbClr val="263138"/>
                </a:solidFill>
                <a:latin typeface="Arial"/>
                <a:cs typeface="Arial"/>
              </a:rPr>
              <a:t>it</a:t>
            </a:r>
            <a:r>
              <a:rPr sz="1325" spc="-4">
                <a:solidFill>
                  <a:srgbClr val="263138"/>
                </a:solidFill>
                <a:latin typeface="Arial"/>
                <a:cs typeface="Arial"/>
              </a:rPr>
              <a:t> </a:t>
            </a:r>
            <a:r>
              <a:rPr sz="1325">
                <a:solidFill>
                  <a:srgbClr val="263138"/>
                </a:solidFill>
                <a:latin typeface="Arial"/>
                <a:cs typeface="Arial"/>
              </a:rPr>
              <a:t>and</a:t>
            </a:r>
            <a:r>
              <a:rPr sz="1325" spc="17">
                <a:solidFill>
                  <a:srgbClr val="263138"/>
                </a:solidFill>
                <a:latin typeface="Arial"/>
                <a:cs typeface="Arial"/>
              </a:rPr>
              <a:t> </a:t>
            </a:r>
            <a:r>
              <a:rPr sz="1325" spc="30">
                <a:solidFill>
                  <a:srgbClr val="263138"/>
                </a:solidFill>
                <a:latin typeface="Arial"/>
                <a:cs typeface="Arial"/>
              </a:rPr>
              <a:t>half </a:t>
            </a:r>
            <a:r>
              <a:rPr sz="1325" spc="-9">
                <a:solidFill>
                  <a:srgbClr val="263138"/>
                </a:solidFill>
                <a:latin typeface="Arial"/>
                <a:cs typeface="Arial"/>
              </a:rPr>
              <a:t>above.</a:t>
            </a:r>
            <a:endParaRPr sz="1325">
              <a:latin typeface="Arial"/>
              <a:cs typeface="Arial"/>
            </a:endParaRPr>
          </a:p>
          <a:p>
            <a:pPr marL="70046" indent="-66245">
              <a:spcBef>
                <a:spcPts val="30"/>
              </a:spcBef>
              <a:buSzPct val="93548"/>
              <a:buFont typeface="Arial"/>
              <a:buChar char="•"/>
              <a:tabLst>
                <a:tab pos="70046" algn="l"/>
              </a:tabLst>
            </a:pPr>
            <a:r>
              <a:rPr sz="1325" b="1">
                <a:solidFill>
                  <a:srgbClr val="263138"/>
                </a:solidFill>
                <a:latin typeface="Arial"/>
                <a:cs typeface="Arial"/>
              </a:rPr>
              <a:t>Third</a:t>
            </a:r>
            <a:r>
              <a:rPr sz="1325" b="1" spc="9">
                <a:solidFill>
                  <a:srgbClr val="263138"/>
                </a:solidFill>
                <a:latin typeface="Arial"/>
                <a:cs typeface="Arial"/>
              </a:rPr>
              <a:t> </a:t>
            </a:r>
            <a:r>
              <a:rPr sz="1325" b="1">
                <a:solidFill>
                  <a:srgbClr val="263138"/>
                </a:solidFill>
                <a:latin typeface="Arial"/>
                <a:cs typeface="Arial"/>
              </a:rPr>
              <a:t>Quartile</a:t>
            </a:r>
            <a:r>
              <a:rPr sz="1325" b="1" spc="30">
                <a:solidFill>
                  <a:srgbClr val="263138"/>
                </a:solidFill>
                <a:latin typeface="Arial"/>
                <a:cs typeface="Arial"/>
              </a:rPr>
              <a:t> </a:t>
            </a:r>
            <a:r>
              <a:rPr sz="1325" b="1" spc="43">
                <a:solidFill>
                  <a:srgbClr val="263138"/>
                </a:solidFill>
                <a:latin typeface="Arial"/>
                <a:cs typeface="Arial"/>
              </a:rPr>
              <a:t>(Q3)</a:t>
            </a:r>
            <a:r>
              <a:rPr sz="1325" b="1" spc="60">
                <a:solidFill>
                  <a:srgbClr val="263138"/>
                </a:solidFill>
                <a:latin typeface="Arial"/>
                <a:cs typeface="Arial"/>
              </a:rPr>
              <a:t> </a:t>
            </a:r>
            <a:r>
              <a:rPr sz="1325" spc="-68">
                <a:solidFill>
                  <a:srgbClr val="263138"/>
                </a:solidFill>
                <a:latin typeface="Arial"/>
                <a:cs typeface="Arial"/>
              </a:rPr>
              <a:t>–</a:t>
            </a:r>
            <a:r>
              <a:rPr sz="1325" spc="34">
                <a:solidFill>
                  <a:srgbClr val="263138"/>
                </a:solidFill>
                <a:latin typeface="Arial"/>
                <a:cs typeface="Arial"/>
              </a:rPr>
              <a:t> </a:t>
            </a:r>
            <a:r>
              <a:rPr sz="1325" spc="73">
                <a:solidFill>
                  <a:srgbClr val="263138"/>
                </a:solidFill>
                <a:latin typeface="Arial"/>
                <a:cs typeface="Arial"/>
              </a:rPr>
              <a:t>75%</a:t>
            </a:r>
            <a:r>
              <a:rPr sz="1325" spc="9">
                <a:solidFill>
                  <a:srgbClr val="263138"/>
                </a:solidFill>
                <a:latin typeface="Arial"/>
                <a:cs typeface="Arial"/>
              </a:rPr>
              <a:t> </a:t>
            </a:r>
            <a:r>
              <a:rPr sz="1325" spc="51">
                <a:solidFill>
                  <a:srgbClr val="263138"/>
                </a:solidFill>
                <a:latin typeface="Arial"/>
                <a:cs typeface="Arial"/>
              </a:rPr>
              <a:t>of</a:t>
            </a:r>
            <a:r>
              <a:rPr sz="1325" spc="43">
                <a:solidFill>
                  <a:srgbClr val="263138"/>
                </a:solidFill>
                <a:latin typeface="Arial"/>
                <a:cs typeface="Arial"/>
              </a:rPr>
              <a:t> </a:t>
            </a:r>
            <a:r>
              <a:rPr sz="1325">
                <a:solidFill>
                  <a:srgbClr val="263138"/>
                </a:solidFill>
                <a:latin typeface="Arial"/>
                <a:cs typeface="Arial"/>
              </a:rPr>
              <a:t>the</a:t>
            </a:r>
            <a:r>
              <a:rPr sz="1325" spc="43">
                <a:solidFill>
                  <a:srgbClr val="263138"/>
                </a:solidFill>
                <a:latin typeface="Arial"/>
                <a:cs typeface="Arial"/>
              </a:rPr>
              <a:t> </a:t>
            </a:r>
            <a:r>
              <a:rPr sz="1325">
                <a:solidFill>
                  <a:srgbClr val="263138"/>
                </a:solidFill>
                <a:latin typeface="Arial"/>
                <a:cs typeface="Arial"/>
              </a:rPr>
              <a:t>data</a:t>
            </a:r>
            <a:r>
              <a:rPr sz="1325" spc="34">
                <a:solidFill>
                  <a:srgbClr val="263138"/>
                </a:solidFill>
                <a:latin typeface="Arial"/>
                <a:cs typeface="Arial"/>
              </a:rPr>
              <a:t> </a:t>
            </a:r>
            <a:r>
              <a:rPr sz="1325">
                <a:solidFill>
                  <a:srgbClr val="263138"/>
                </a:solidFill>
                <a:latin typeface="Arial"/>
                <a:cs typeface="Arial"/>
              </a:rPr>
              <a:t>lies</a:t>
            </a:r>
            <a:r>
              <a:rPr sz="1325" spc="13">
                <a:solidFill>
                  <a:srgbClr val="263138"/>
                </a:solidFill>
                <a:latin typeface="Arial"/>
                <a:cs typeface="Arial"/>
              </a:rPr>
              <a:t> </a:t>
            </a:r>
            <a:r>
              <a:rPr sz="1325" spc="60">
                <a:solidFill>
                  <a:srgbClr val="263138"/>
                </a:solidFill>
                <a:latin typeface="Arial"/>
                <a:cs typeface="Arial"/>
              </a:rPr>
              <a:t>below</a:t>
            </a:r>
            <a:r>
              <a:rPr sz="1325" spc="26">
                <a:solidFill>
                  <a:srgbClr val="263138"/>
                </a:solidFill>
                <a:latin typeface="Arial"/>
                <a:cs typeface="Arial"/>
              </a:rPr>
              <a:t> </a:t>
            </a:r>
            <a:r>
              <a:rPr sz="1325">
                <a:solidFill>
                  <a:srgbClr val="263138"/>
                </a:solidFill>
                <a:latin typeface="Arial"/>
                <a:cs typeface="Arial"/>
              </a:rPr>
              <a:t>the</a:t>
            </a:r>
            <a:r>
              <a:rPr sz="1325" spc="26">
                <a:solidFill>
                  <a:srgbClr val="263138"/>
                </a:solidFill>
                <a:latin typeface="Arial"/>
                <a:cs typeface="Arial"/>
              </a:rPr>
              <a:t> </a:t>
            </a:r>
            <a:r>
              <a:rPr sz="1325">
                <a:solidFill>
                  <a:srgbClr val="263138"/>
                </a:solidFill>
                <a:latin typeface="Arial"/>
                <a:cs typeface="Arial"/>
              </a:rPr>
              <a:t>Third</a:t>
            </a:r>
            <a:r>
              <a:rPr sz="1325" spc="43">
                <a:solidFill>
                  <a:srgbClr val="263138"/>
                </a:solidFill>
                <a:latin typeface="Arial"/>
                <a:cs typeface="Arial"/>
              </a:rPr>
              <a:t> </a:t>
            </a:r>
            <a:r>
              <a:rPr sz="1325">
                <a:solidFill>
                  <a:srgbClr val="263138"/>
                </a:solidFill>
                <a:latin typeface="Arial"/>
                <a:cs typeface="Arial"/>
              </a:rPr>
              <a:t>(Upper)</a:t>
            </a:r>
            <a:r>
              <a:rPr sz="1325" spc="38">
                <a:solidFill>
                  <a:srgbClr val="263138"/>
                </a:solidFill>
                <a:latin typeface="Arial"/>
                <a:cs typeface="Arial"/>
              </a:rPr>
              <a:t> </a:t>
            </a:r>
            <a:r>
              <a:rPr sz="1325" spc="-9">
                <a:solidFill>
                  <a:srgbClr val="263138"/>
                </a:solidFill>
                <a:latin typeface="Arial"/>
                <a:cs typeface="Arial"/>
              </a:rPr>
              <a:t>Quartile.</a:t>
            </a:r>
            <a:endParaRPr sz="1325">
              <a:latin typeface="Arial"/>
              <a:cs typeface="Arial"/>
            </a:endParaRPr>
          </a:p>
          <a:p>
            <a:pPr marL="70046" indent="-66245">
              <a:spcBef>
                <a:spcPts val="30"/>
              </a:spcBef>
              <a:buSzPct val="93548"/>
              <a:buFont typeface="Arial"/>
              <a:buChar char="•"/>
              <a:tabLst>
                <a:tab pos="70046" algn="l"/>
              </a:tabLst>
            </a:pPr>
            <a:r>
              <a:rPr sz="1325" b="1">
                <a:solidFill>
                  <a:srgbClr val="263138"/>
                </a:solidFill>
                <a:latin typeface="Arial"/>
                <a:cs typeface="Arial"/>
              </a:rPr>
              <a:t>Maximum</a:t>
            </a:r>
            <a:r>
              <a:rPr sz="1325" b="1" spc="68">
                <a:solidFill>
                  <a:srgbClr val="263138"/>
                </a:solidFill>
                <a:latin typeface="Arial"/>
                <a:cs typeface="Arial"/>
              </a:rPr>
              <a:t> </a:t>
            </a:r>
            <a:r>
              <a:rPr sz="1325" spc="-68">
                <a:solidFill>
                  <a:srgbClr val="263138"/>
                </a:solidFill>
                <a:latin typeface="Arial"/>
                <a:cs typeface="Arial"/>
              </a:rPr>
              <a:t>–</a:t>
            </a:r>
            <a:r>
              <a:rPr sz="1325" spc="64">
                <a:solidFill>
                  <a:srgbClr val="263138"/>
                </a:solidFill>
                <a:latin typeface="Arial"/>
                <a:cs typeface="Arial"/>
              </a:rPr>
              <a:t> </a:t>
            </a:r>
            <a:r>
              <a:rPr sz="1325" spc="43">
                <a:solidFill>
                  <a:srgbClr val="263138"/>
                </a:solidFill>
                <a:latin typeface="Arial"/>
                <a:cs typeface="Arial"/>
              </a:rPr>
              <a:t>It</a:t>
            </a:r>
            <a:r>
              <a:rPr sz="1325" spc="64">
                <a:solidFill>
                  <a:srgbClr val="263138"/>
                </a:solidFill>
                <a:latin typeface="Arial"/>
                <a:cs typeface="Arial"/>
              </a:rPr>
              <a:t> </a:t>
            </a:r>
            <a:r>
              <a:rPr sz="1325">
                <a:solidFill>
                  <a:srgbClr val="263138"/>
                </a:solidFill>
                <a:latin typeface="Arial"/>
                <a:cs typeface="Arial"/>
              </a:rPr>
              <a:t>is</a:t>
            </a:r>
            <a:r>
              <a:rPr sz="1325" spc="43">
                <a:solidFill>
                  <a:srgbClr val="263138"/>
                </a:solidFill>
                <a:latin typeface="Arial"/>
                <a:cs typeface="Arial"/>
              </a:rPr>
              <a:t> </a:t>
            </a:r>
            <a:r>
              <a:rPr sz="1325">
                <a:solidFill>
                  <a:srgbClr val="263138"/>
                </a:solidFill>
                <a:latin typeface="Arial"/>
                <a:cs typeface="Arial"/>
              </a:rPr>
              <a:t>the</a:t>
            </a:r>
            <a:r>
              <a:rPr sz="1325" spc="73">
                <a:solidFill>
                  <a:srgbClr val="263138"/>
                </a:solidFill>
                <a:latin typeface="Arial"/>
                <a:cs typeface="Arial"/>
              </a:rPr>
              <a:t> </a:t>
            </a:r>
            <a:r>
              <a:rPr sz="1325">
                <a:solidFill>
                  <a:srgbClr val="263138"/>
                </a:solidFill>
                <a:latin typeface="Arial"/>
                <a:cs typeface="Arial"/>
              </a:rPr>
              <a:t>maximum</a:t>
            </a:r>
            <a:r>
              <a:rPr sz="1325" spc="38">
                <a:solidFill>
                  <a:srgbClr val="263138"/>
                </a:solidFill>
                <a:latin typeface="Arial"/>
                <a:cs typeface="Arial"/>
              </a:rPr>
              <a:t> </a:t>
            </a:r>
            <a:r>
              <a:rPr sz="1325">
                <a:solidFill>
                  <a:srgbClr val="263138"/>
                </a:solidFill>
                <a:latin typeface="Arial"/>
                <a:cs typeface="Arial"/>
              </a:rPr>
              <a:t>value</a:t>
            </a:r>
            <a:r>
              <a:rPr sz="1325" spc="60">
                <a:solidFill>
                  <a:srgbClr val="263138"/>
                </a:solidFill>
                <a:latin typeface="Arial"/>
                <a:cs typeface="Arial"/>
              </a:rPr>
              <a:t> </a:t>
            </a:r>
            <a:r>
              <a:rPr sz="1325">
                <a:solidFill>
                  <a:srgbClr val="263138"/>
                </a:solidFill>
                <a:latin typeface="Arial"/>
                <a:cs typeface="Arial"/>
              </a:rPr>
              <a:t>in</a:t>
            </a:r>
            <a:r>
              <a:rPr sz="1325" spc="64">
                <a:solidFill>
                  <a:srgbClr val="263138"/>
                </a:solidFill>
                <a:latin typeface="Arial"/>
                <a:cs typeface="Arial"/>
              </a:rPr>
              <a:t> </a:t>
            </a:r>
            <a:r>
              <a:rPr sz="1325">
                <a:solidFill>
                  <a:srgbClr val="263138"/>
                </a:solidFill>
                <a:latin typeface="Arial"/>
                <a:cs typeface="Arial"/>
              </a:rPr>
              <a:t>the</a:t>
            </a:r>
            <a:r>
              <a:rPr sz="1325" spc="60">
                <a:solidFill>
                  <a:srgbClr val="263138"/>
                </a:solidFill>
                <a:latin typeface="Arial"/>
                <a:cs typeface="Arial"/>
              </a:rPr>
              <a:t> </a:t>
            </a:r>
            <a:r>
              <a:rPr sz="1325">
                <a:solidFill>
                  <a:srgbClr val="263138"/>
                </a:solidFill>
                <a:latin typeface="Arial"/>
                <a:cs typeface="Arial"/>
              </a:rPr>
              <a:t>dataset</a:t>
            </a:r>
            <a:r>
              <a:rPr sz="1325" spc="43">
                <a:solidFill>
                  <a:srgbClr val="263138"/>
                </a:solidFill>
                <a:latin typeface="Arial"/>
                <a:cs typeface="Arial"/>
              </a:rPr>
              <a:t> </a:t>
            </a:r>
            <a:r>
              <a:rPr sz="1325">
                <a:solidFill>
                  <a:srgbClr val="263138"/>
                </a:solidFill>
                <a:latin typeface="Arial"/>
                <a:cs typeface="Arial"/>
              </a:rPr>
              <a:t>excluding</a:t>
            </a:r>
            <a:r>
              <a:rPr sz="1325" spc="86">
                <a:solidFill>
                  <a:srgbClr val="263138"/>
                </a:solidFill>
                <a:latin typeface="Arial"/>
                <a:cs typeface="Arial"/>
              </a:rPr>
              <a:t> </a:t>
            </a:r>
            <a:r>
              <a:rPr sz="1325">
                <a:solidFill>
                  <a:srgbClr val="263138"/>
                </a:solidFill>
                <a:latin typeface="Arial"/>
                <a:cs typeface="Arial"/>
              </a:rPr>
              <a:t>the</a:t>
            </a:r>
            <a:r>
              <a:rPr sz="1325" spc="73">
                <a:solidFill>
                  <a:srgbClr val="263138"/>
                </a:solidFill>
                <a:latin typeface="Arial"/>
                <a:cs typeface="Arial"/>
              </a:rPr>
              <a:t> </a:t>
            </a:r>
            <a:r>
              <a:rPr sz="1325" spc="-9">
                <a:solidFill>
                  <a:srgbClr val="263138"/>
                </a:solidFill>
                <a:latin typeface="Arial"/>
                <a:cs typeface="Arial"/>
              </a:rPr>
              <a:t>outliers.</a:t>
            </a:r>
            <a:endParaRPr sz="1325">
              <a:latin typeface="Arial"/>
              <a:cs typeface="Arial"/>
            </a:endParaRPr>
          </a:p>
        </p:txBody>
      </p:sp>
      <p:sp>
        <p:nvSpPr>
          <p:cNvPr id="5" name="object 5"/>
          <p:cNvSpPr txBox="1"/>
          <p:nvPr/>
        </p:nvSpPr>
        <p:spPr>
          <a:xfrm>
            <a:off x="7360025" y="1764110"/>
            <a:ext cx="714579" cy="149694"/>
          </a:xfrm>
          <a:prstGeom prst="rect">
            <a:avLst/>
          </a:prstGeom>
        </p:spPr>
        <p:txBody>
          <a:bodyPr vert="horz" wrap="square" lIns="0" tIns="11403" rIns="0" bIns="0" rtlCol="0">
            <a:spAutoFit/>
          </a:bodyPr>
          <a:lstStyle/>
          <a:p>
            <a:pPr marL="10860">
              <a:spcBef>
                <a:spcPts val="90"/>
              </a:spcBef>
            </a:pPr>
            <a:r>
              <a:rPr sz="898">
                <a:solidFill>
                  <a:srgbClr val="FF0000"/>
                </a:solidFill>
                <a:latin typeface="Consolas"/>
                <a:cs typeface="Consolas"/>
              </a:rPr>
              <a:t>IQR</a:t>
            </a:r>
            <a:r>
              <a:rPr sz="898" spc="-4">
                <a:solidFill>
                  <a:srgbClr val="FF0000"/>
                </a:solidFill>
                <a:latin typeface="Consolas"/>
                <a:cs typeface="Consolas"/>
              </a:rPr>
              <a:t> </a:t>
            </a:r>
            <a:r>
              <a:rPr sz="898">
                <a:solidFill>
                  <a:srgbClr val="FF0000"/>
                </a:solidFill>
                <a:latin typeface="Consolas"/>
                <a:cs typeface="Consolas"/>
              </a:rPr>
              <a:t>=</a:t>
            </a:r>
            <a:r>
              <a:rPr sz="898" spc="9">
                <a:solidFill>
                  <a:srgbClr val="FF0000"/>
                </a:solidFill>
                <a:latin typeface="Consolas"/>
                <a:cs typeface="Consolas"/>
              </a:rPr>
              <a:t> </a:t>
            </a:r>
            <a:r>
              <a:rPr sz="898" spc="-9">
                <a:solidFill>
                  <a:srgbClr val="FF0000"/>
                </a:solidFill>
                <a:latin typeface="Consolas"/>
                <a:cs typeface="Consolas"/>
              </a:rPr>
              <a:t>Q3-</a:t>
            </a:r>
            <a:r>
              <a:rPr sz="898" spc="-21">
                <a:solidFill>
                  <a:srgbClr val="FF0000"/>
                </a:solidFill>
                <a:latin typeface="Consolas"/>
                <a:cs typeface="Consolas"/>
              </a:rPr>
              <a:t>Q1</a:t>
            </a:r>
            <a:endParaRPr sz="898">
              <a:latin typeface="Consolas"/>
              <a:cs typeface="Consolas"/>
            </a:endParaRPr>
          </a:p>
        </p:txBody>
      </p:sp>
      <p:sp>
        <p:nvSpPr>
          <p:cNvPr id="6" name="object 6"/>
          <p:cNvSpPr txBox="1"/>
          <p:nvPr/>
        </p:nvSpPr>
        <p:spPr>
          <a:xfrm>
            <a:off x="7284429" y="2070354"/>
            <a:ext cx="1661014" cy="426051"/>
          </a:xfrm>
          <a:prstGeom prst="rect">
            <a:avLst/>
          </a:prstGeom>
        </p:spPr>
        <p:txBody>
          <a:bodyPr vert="horz" wrap="square" lIns="0" tIns="11403" rIns="0" bIns="0" rtlCol="0">
            <a:spAutoFit/>
          </a:bodyPr>
          <a:lstStyle/>
          <a:p>
            <a:pPr marL="10860">
              <a:spcBef>
                <a:spcPts val="90"/>
              </a:spcBef>
            </a:pPr>
            <a:r>
              <a:rPr sz="898">
                <a:solidFill>
                  <a:srgbClr val="FF0000"/>
                </a:solidFill>
                <a:latin typeface="Consolas"/>
                <a:cs typeface="Consolas"/>
              </a:rPr>
              <a:t>Lower Limit</a:t>
            </a:r>
            <a:r>
              <a:rPr sz="898" spc="-9">
                <a:solidFill>
                  <a:srgbClr val="FF0000"/>
                </a:solidFill>
                <a:latin typeface="Consolas"/>
                <a:cs typeface="Consolas"/>
              </a:rPr>
              <a:t> </a:t>
            </a:r>
            <a:r>
              <a:rPr sz="898">
                <a:solidFill>
                  <a:srgbClr val="FF0000"/>
                </a:solidFill>
                <a:latin typeface="Consolas"/>
                <a:cs typeface="Consolas"/>
              </a:rPr>
              <a:t>=</a:t>
            </a:r>
            <a:r>
              <a:rPr sz="898" spc="-4">
                <a:solidFill>
                  <a:srgbClr val="FF0000"/>
                </a:solidFill>
                <a:latin typeface="Consolas"/>
                <a:cs typeface="Consolas"/>
              </a:rPr>
              <a:t> </a:t>
            </a:r>
            <a:r>
              <a:rPr sz="898">
                <a:solidFill>
                  <a:srgbClr val="FF0000"/>
                </a:solidFill>
                <a:latin typeface="Consolas"/>
                <a:cs typeface="Consolas"/>
              </a:rPr>
              <a:t>Q1</a:t>
            </a:r>
            <a:r>
              <a:rPr sz="898" spc="-9">
                <a:solidFill>
                  <a:srgbClr val="FF0000"/>
                </a:solidFill>
                <a:latin typeface="Consolas"/>
                <a:cs typeface="Consolas"/>
              </a:rPr>
              <a:t> </a:t>
            </a:r>
            <a:r>
              <a:rPr sz="898">
                <a:solidFill>
                  <a:srgbClr val="FF0000"/>
                </a:solidFill>
                <a:latin typeface="Consolas"/>
                <a:cs typeface="Consolas"/>
              </a:rPr>
              <a:t>-</a:t>
            </a:r>
            <a:r>
              <a:rPr sz="898" spc="-4">
                <a:solidFill>
                  <a:srgbClr val="FF0000"/>
                </a:solidFill>
                <a:latin typeface="Consolas"/>
                <a:cs typeface="Consolas"/>
              </a:rPr>
              <a:t> </a:t>
            </a:r>
            <a:r>
              <a:rPr sz="898" spc="-9">
                <a:solidFill>
                  <a:srgbClr val="FF0000"/>
                </a:solidFill>
                <a:latin typeface="Consolas"/>
                <a:cs typeface="Consolas"/>
              </a:rPr>
              <a:t>1.5*IQR</a:t>
            </a:r>
            <a:endParaRPr sz="898">
              <a:latin typeface="Consolas"/>
              <a:cs typeface="Consolas"/>
            </a:endParaRPr>
          </a:p>
          <a:p>
            <a:pPr>
              <a:spcBef>
                <a:spcPts val="26"/>
              </a:spcBef>
            </a:pPr>
            <a:endParaRPr sz="898">
              <a:latin typeface="Consolas"/>
              <a:cs typeface="Consolas"/>
            </a:endParaRPr>
          </a:p>
          <a:p>
            <a:pPr marL="10860"/>
            <a:r>
              <a:rPr sz="898">
                <a:solidFill>
                  <a:srgbClr val="FF0000"/>
                </a:solidFill>
                <a:latin typeface="Consolas"/>
                <a:cs typeface="Consolas"/>
              </a:rPr>
              <a:t>Upper</a:t>
            </a:r>
            <a:r>
              <a:rPr sz="898" spc="4">
                <a:solidFill>
                  <a:srgbClr val="FF0000"/>
                </a:solidFill>
                <a:latin typeface="Consolas"/>
                <a:cs typeface="Consolas"/>
              </a:rPr>
              <a:t> </a:t>
            </a:r>
            <a:r>
              <a:rPr sz="898">
                <a:solidFill>
                  <a:srgbClr val="FF0000"/>
                </a:solidFill>
                <a:latin typeface="Consolas"/>
                <a:cs typeface="Consolas"/>
              </a:rPr>
              <a:t>Limit</a:t>
            </a:r>
            <a:r>
              <a:rPr sz="898" spc="9">
                <a:solidFill>
                  <a:srgbClr val="FF0000"/>
                </a:solidFill>
                <a:latin typeface="Consolas"/>
                <a:cs typeface="Consolas"/>
              </a:rPr>
              <a:t> </a:t>
            </a:r>
            <a:r>
              <a:rPr sz="898">
                <a:solidFill>
                  <a:srgbClr val="FF0000"/>
                </a:solidFill>
                <a:latin typeface="Consolas"/>
                <a:cs typeface="Consolas"/>
              </a:rPr>
              <a:t>=</a:t>
            </a:r>
            <a:r>
              <a:rPr sz="898" spc="-13">
                <a:solidFill>
                  <a:srgbClr val="FF0000"/>
                </a:solidFill>
                <a:latin typeface="Consolas"/>
                <a:cs typeface="Consolas"/>
              </a:rPr>
              <a:t> </a:t>
            </a:r>
            <a:r>
              <a:rPr sz="898">
                <a:solidFill>
                  <a:srgbClr val="FF0000"/>
                </a:solidFill>
                <a:latin typeface="Consolas"/>
                <a:cs typeface="Consolas"/>
              </a:rPr>
              <a:t>Q3</a:t>
            </a:r>
            <a:r>
              <a:rPr sz="898" spc="-9">
                <a:solidFill>
                  <a:srgbClr val="FF0000"/>
                </a:solidFill>
                <a:latin typeface="Consolas"/>
                <a:cs typeface="Consolas"/>
              </a:rPr>
              <a:t> </a:t>
            </a:r>
            <a:r>
              <a:rPr sz="898">
                <a:solidFill>
                  <a:srgbClr val="FF0000"/>
                </a:solidFill>
                <a:latin typeface="Consolas"/>
                <a:cs typeface="Consolas"/>
              </a:rPr>
              <a:t>+</a:t>
            </a:r>
            <a:r>
              <a:rPr sz="898" spc="-9">
                <a:solidFill>
                  <a:srgbClr val="FF0000"/>
                </a:solidFill>
                <a:latin typeface="Consolas"/>
                <a:cs typeface="Consolas"/>
              </a:rPr>
              <a:t> 1.5*IQR</a:t>
            </a:r>
            <a:endParaRPr sz="898">
              <a:latin typeface="Consolas"/>
              <a:cs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F44-0DE1-F9DC-B9FF-727AC49EABB0}"/>
              </a:ext>
            </a:extLst>
          </p:cNvPr>
          <p:cNvSpPr>
            <a:spLocks noGrp="1"/>
          </p:cNvSpPr>
          <p:nvPr>
            <p:ph type="title"/>
          </p:nvPr>
        </p:nvSpPr>
        <p:spPr/>
        <p:txBody>
          <a:bodyPr/>
          <a:lstStyle/>
          <a:p>
            <a:r>
              <a:rPr lang="en-US" dirty="0"/>
              <a:t>Quartile Computation Example</a:t>
            </a:r>
          </a:p>
        </p:txBody>
      </p:sp>
      <p:sp>
        <p:nvSpPr>
          <p:cNvPr id="3" name="Content Placeholder 2">
            <a:extLst>
              <a:ext uri="{FF2B5EF4-FFF2-40B4-BE49-F238E27FC236}">
                <a16:creationId xmlns:a16="http://schemas.microsoft.com/office/drawing/2014/main" id="{5069ACBE-BB42-8AC4-3BBF-7E9128DC0063}"/>
              </a:ext>
            </a:extLst>
          </p:cNvPr>
          <p:cNvSpPr>
            <a:spLocks noGrp="1"/>
          </p:cNvSpPr>
          <p:nvPr>
            <p:ph idx="1"/>
          </p:nvPr>
        </p:nvSpPr>
        <p:spPr/>
        <p:txBody>
          <a:bodyPr vert="horz" lIns="91440" tIns="45720" rIns="91440" bIns="45720" rtlCol="0" anchor="t">
            <a:normAutofit fontScale="40000" lnSpcReduction="20000"/>
          </a:bodyPr>
          <a:lstStyle/>
          <a:p>
            <a:pPr marL="0" indent="0" algn="just">
              <a:lnSpc>
                <a:spcPct val="170000"/>
              </a:lnSpc>
              <a:buNone/>
            </a:pPr>
            <a:r>
              <a:rPr lang="en-US" dirty="0">
                <a:latin typeface="Georgia"/>
              </a:rPr>
              <a:t>Let us take a sample data to understand how to create a box plot.</a:t>
            </a:r>
            <a:endParaRPr lang="en-US"/>
          </a:p>
          <a:p>
            <a:pPr algn="just">
              <a:lnSpc>
                <a:spcPct val="170000"/>
              </a:lnSpc>
            </a:pPr>
            <a:r>
              <a:rPr lang="en-US" dirty="0">
                <a:latin typeface="Georgia"/>
              </a:rPr>
              <a:t>Here are the runs scored by a cricket team in a league of 12 matches </a:t>
            </a:r>
          </a:p>
          <a:p>
            <a:pPr marL="0" indent="0" algn="just">
              <a:lnSpc>
                <a:spcPct val="170000"/>
              </a:lnSpc>
              <a:buNone/>
            </a:pPr>
            <a:r>
              <a:rPr lang="en-US" dirty="0">
                <a:latin typeface="Georgia"/>
              </a:rPr>
              <a:t>    100, 120, 110, 150, 110, 140, 130, 170, 120, 220, 140, 110.</a:t>
            </a:r>
            <a:endParaRPr lang="en-US"/>
          </a:p>
          <a:p>
            <a:pPr algn="just">
              <a:lnSpc>
                <a:spcPct val="170000"/>
              </a:lnSpc>
            </a:pPr>
            <a:r>
              <a:rPr lang="en-US" dirty="0">
                <a:latin typeface="Georgia"/>
              </a:rPr>
              <a:t>To draw a box plot for the given data first we need to arrange the data in ascending order and then find the minimum, first quartile, median, third quartile and the maximum.</a:t>
            </a:r>
          </a:p>
          <a:p>
            <a:pPr>
              <a:lnSpc>
                <a:spcPct val="170000"/>
              </a:lnSpc>
            </a:pPr>
            <a:r>
              <a:rPr lang="en-US" dirty="0">
                <a:latin typeface="Georgia"/>
              </a:rPr>
              <a:t>Ascending Order </a:t>
            </a:r>
          </a:p>
          <a:p>
            <a:pPr marL="0" indent="0">
              <a:lnSpc>
                <a:spcPct val="170000"/>
              </a:lnSpc>
              <a:buNone/>
            </a:pPr>
            <a:r>
              <a:rPr lang="en-US" dirty="0">
                <a:latin typeface="Georgia"/>
              </a:rPr>
              <a:t>   100, 110, 110, 110, 120, 120, 130, 140, 140, 150, 170, 220
      </a:t>
            </a:r>
            <a:r>
              <a:rPr lang="en-US" b="1" dirty="0">
                <a:latin typeface="Georgia"/>
              </a:rPr>
              <a:t>Median (Q2) = (120+130)/2 = 125 </a:t>
            </a:r>
            <a:r>
              <a:rPr lang="en-US" dirty="0">
                <a:latin typeface="Georgia"/>
              </a:rPr>
              <a:t> Since there were even values</a:t>
            </a:r>
            <a:endParaRPr lang="en-US" dirty="0"/>
          </a:p>
          <a:p>
            <a:pPr marL="457200" indent="-457200" algn="just">
              <a:lnSpc>
                <a:spcPct val="170000"/>
              </a:lnSpc>
            </a:pPr>
            <a:r>
              <a:rPr lang="en-US" dirty="0">
                <a:latin typeface="Georgia"/>
              </a:rPr>
              <a:t>To find the First Quartile we take the first six values and find their median.</a:t>
            </a:r>
          </a:p>
          <a:p>
            <a:pPr marL="0" indent="0" algn="just">
              <a:lnSpc>
                <a:spcPct val="170000"/>
              </a:lnSpc>
              <a:buNone/>
            </a:pPr>
            <a:r>
              <a:rPr lang="en-US" dirty="0">
                <a:latin typeface="Georgia"/>
              </a:rPr>
              <a:t>      </a:t>
            </a:r>
            <a:r>
              <a:rPr lang="en-US" b="1" dirty="0">
                <a:latin typeface="Georgia"/>
              </a:rPr>
              <a:t>Q1 = (110+110)/2 = 110</a:t>
            </a:r>
          </a:p>
          <a:p>
            <a:pPr>
              <a:lnSpc>
                <a:spcPct val="170000"/>
              </a:lnSpc>
              <a:buFont typeface="Arial"/>
              <a:buChar char="•"/>
            </a:pPr>
            <a:r>
              <a:rPr lang="en-US" sz="2700">
                <a:latin typeface="Georgia"/>
              </a:rPr>
              <a:t>For the Third Quartile, we take the next six and find their median.</a:t>
            </a:r>
          </a:p>
          <a:p>
            <a:pPr marL="0" indent="0">
              <a:lnSpc>
                <a:spcPct val="170000"/>
              </a:lnSpc>
              <a:buNone/>
            </a:pPr>
            <a:r>
              <a:rPr lang="en-US" sz="2700" dirty="0">
                <a:latin typeface="Georgia"/>
              </a:rPr>
              <a:t>    </a:t>
            </a:r>
            <a:r>
              <a:rPr lang="en-US" sz="2700" b="1" dirty="0">
                <a:latin typeface="Georgia"/>
              </a:rPr>
              <a:t>  Q3 = (140+150)/2 = 145</a:t>
            </a:r>
          </a:p>
          <a:p>
            <a:pPr marL="0" indent="0" algn="just">
              <a:lnSpc>
                <a:spcPct val="170000"/>
              </a:lnSpc>
              <a:buNone/>
            </a:pPr>
            <a:endParaRPr lang="en-US" dirty="0"/>
          </a:p>
          <a:p>
            <a:pPr algn="just">
              <a:lnSpc>
                <a:spcPct val="170000"/>
              </a:lnSpc>
            </a:pPr>
            <a:endParaRPr lang="en-US" dirty="0"/>
          </a:p>
        </p:txBody>
      </p:sp>
    </p:spTree>
    <p:extLst>
      <p:ext uri="{BB962C8B-B14F-4D97-AF65-F5344CB8AC3E}">
        <p14:creationId xmlns:p14="http://schemas.microsoft.com/office/powerpoint/2010/main" val="124415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35B5-7D13-7D16-3B8A-90E629510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E09D7-9DD7-DD0C-DE96-4D8FBB015905}"/>
              </a:ext>
            </a:extLst>
          </p:cNvPr>
          <p:cNvSpPr>
            <a:spLocks noGrp="1"/>
          </p:cNvSpPr>
          <p:nvPr>
            <p:ph idx="1"/>
          </p:nvPr>
        </p:nvSpPr>
        <p:spPr>
          <a:xfrm>
            <a:off x="428624" y="813667"/>
            <a:ext cx="8407032" cy="5231671"/>
          </a:xfrm>
        </p:spPr>
        <p:txBody>
          <a:bodyPr vert="horz" lIns="91440" tIns="45720" rIns="91440" bIns="45720" rtlCol="0" anchor="t">
            <a:normAutofit fontScale="70000" lnSpcReduction="20000"/>
          </a:bodyPr>
          <a:lstStyle/>
          <a:p>
            <a:pPr>
              <a:lnSpc>
                <a:spcPct val="170000"/>
              </a:lnSpc>
            </a:pPr>
            <a:endParaRPr lang="en-US" sz="1800" dirty="0">
              <a:latin typeface="Georgia"/>
            </a:endParaRPr>
          </a:p>
          <a:p>
            <a:pPr marL="0" indent="0">
              <a:lnSpc>
                <a:spcPct val="170000"/>
              </a:lnSpc>
              <a:buNone/>
            </a:pPr>
            <a:r>
              <a:rPr lang="en-US" sz="1800" b="1" dirty="0">
                <a:latin typeface="Georgia"/>
              </a:rPr>
              <a:t>Note:</a:t>
            </a:r>
            <a:r>
              <a:rPr lang="en-US" sz="1800" dirty="0">
                <a:latin typeface="Georgia"/>
              </a:rPr>
              <a:t> If the total number of values is odd then we exclude the Median while calculating Q1 and Q3. Here since there were two central values we included them. Now, we need to calculate the Inter Quartile Range.</a:t>
            </a:r>
            <a:endParaRPr lang="en-US" dirty="0">
              <a:latin typeface="Georgia"/>
            </a:endParaRPr>
          </a:p>
          <a:p>
            <a:pPr marL="0" indent="0">
              <a:lnSpc>
                <a:spcPct val="170000"/>
              </a:lnSpc>
              <a:buNone/>
            </a:pPr>
            <a:r>
              <a:rPr lang="en-US" sz="1800" dirty="0">
                <a:latin typeface="Georgia"/>
              </a:rPr>
              <a:t>    </a:t>
            </a:r>
            <a:r>
              <a:rPr lang="en-US" sz="1800" b="1" dirty="0">
                <a:latin typeface="Georgia"/>
              </a:rPr>
              <a:t>  IQR = Q3-Q1 = 145-110 = 35</a:t>
            </a:r>
            <a:endParaRPr lang="en-US" b="1" dirty="0">
              <a:latin typeface="Georgia"/>
            </a:endParaRPr>
          </a:p>
          <a:p>
            <a:pPr>
              <a:lnSpc>
                <a:spcPct val="170000"/>
              </a:lnSpc>
              <a:buNone/>
            </a:pPr>
            <a:r>
              <a:rPr lang="en-US" sz="1800" dirty="0">
                <a:latin typeface="Georgia"/>
              </a:rPr>
              <a:t>We can now calculate the Upper and Lower Limits to find the minimum and maximum values and also the outliers if any.</a:t>
            </a:r>
            <a:endParaRPr lang="en-US" dirty="0">
              <a:latin typeface="Georgia"/>
            </a:endParaRPr>
          </a:p>
          <a:p>
            <a:pPr>
              <a:lnSpc>
                <a:spcPct val="170000"/>
              </a:lnSpc>
              <a:buNone/>
            </a:pPr>
            <a:r>
              <a:rPr lang="en-US" sz="1800" dirty="0">
                <a:latin typeface="Georgia"/>
              </a:rPr>
              <a:t>Lower Limit = </a:t>
            </a:r>
            <a:r>
              <a:rPr lang="en-US" sz="1800" b="1" dirty="0">
                <a:latin typeface="Georgia"/>
              </a:rPr>
              <a:t>Q1 - 1.5 * IQR</a:t>
            </a:r>
            <a:r>
              <a:rPr lang="en-US" sz="1800" dirty="0">
                <a:latin typeface="Georgia"/>
              </a:rPr>
              <a:t> = 110-1.5*35 = 57.5</a:t>
            </a:r>
            <a:endParaRPr lang="en-US" dirty="0">
              <a:latin typeface="Georgia"/>
            </a:endParaRPr>
          </a:p>
          <a:p>
            <a:pPr>
              <a:lnSpc>
                <a:spcPct val="170000"/>
              </a:lnSpc>
              <a:buNone/>
            </a:pPr>
            <a:r>
              <a:rPr lang="en-US" sz="1800" dirty="0">
                <a:latin typeface="Georgia"/>
              </a:rPr>
              <a:t>Upper Limit = </a:t>
            </a:r>
            <a:r>
              <a:rPr lang="en-US" sz="1800" b="1" dirty="0">
                <a:latin typeface="Georgia"/>
              </a:rPr>
              <a:t>Q3 + 1.5 * IQR</a:t>
            </a:r>
            <a:r>
              <a:rPr lang="en-US" sz="1800" dirty="0">
                <a:latin typeface="Georgia"/>
              </a:rPr>
              <a:t> = 145+1.5*35 = 197.5</a:t>
            </a:r>
            <a:endParaRPr lang="en-US" dirty="0">
              <a:latin typeface="Georgia"/>
            </a:endParaRPr>
          </a:p>
          <a:p>
            <a:pPr>
              <a:lnSpc>
                <a:spcPct val="170000"/>
              </a:lnSpc>
              <a:buNone/>
            </a:pPr>
            <a:r>
              <a:rPr lang="en-US" sz="1800" dirty="0">
                <a:latin typeface="Georgia"/>
              </a:rPr>
              <a:t>So, the minimum and maximum between the range [57.5,197.5] for our given data are – </a:t>
            </a:r>
            <a:endParaRPr lang="en-US"/>
          </a:p>
          <a:p>
            <a:pPr>
              <a:lnSpc>
                <a:spcPct val="170000"/>
              </a:lnSpc>
              <a:buNone/>
            </a:pPr>
            <a:r>
              <a:rPr lang="en-US" sz="1800" dirty="0">
                <a:latin typeface="Georgia"/>
              </a:rPr>
              <a:t>Minimum = 100</a:t>
            </a:r>
            <a:endParaRPr lang="en-US" dirty="0">
              <a:latin typeface="Georgia"/>
            </a:endParaRPr>
          </a:p>
          <a:p>
            <a:pPr>
              <a:lnSpc>
                <a:spcPct val="170000"/>
              </a:lnSpc>
              <a:buNone/>
            </a:pPr>
            <a:r>
              <a:rPr lang="en-US" sz="1800" dirty="0">
                <a:latin typeface="Georgia"/>
              </a:rPr>
              <a:t>Maximum = 170</a:t>
            </a:r>
            <a:endParaRPr lang="en-US" dirty="0">
              <a:latin typeface="Georgia"/>
            </a:endParaRPr>
          </a:p>
          <a:p>
            <a:pPr>
              <a:lnSpc>
                <a:spcPct val="170000"/>
              </a:lnSpc>
              <a:buNone/>
            </a:pPr>
            <a:r>
              <a:rPr lang="en-US" sz="1800" dirty="0">
                <a:latin typeface="Georgia"/>
              </a:rPr>
              <a:t>The outliers which are outside this range are – </a:t>
            </a:r>
            <a:endParaRPr lang="en-US" dirty="0"/>
          </a:p>
          <a:p>
            <a:pPr marL="0" indent="0">
              <a:lnSpc>
                <a:spcPct val="170000"/>
              </a:lnSpc>
              <a:buNone/>
            </a:pPr>
            <a:r>
              <a:rPr lang="en-US" sz="1800" dirty="0">
                <a:latin typeface="Georgia"/>
              </a:rPr>
              <a:t>Outliers = 220</a:t>
            </a:r>
            <a:endParaRPr lang="en-US" dirty="0">
              <a:latin typeface="Georgia"/>
            </a:endParaRPr>
          </a:p>
          <a:p>
            <a:pPr>
              <a:lnSpc>
                <a:spcPct val="170000"/>
              </a:lnSpc>
            </a:pPr>
            <a:endParaRPr lang="en-US" dirty="0"/>
          </a:p>
        </p:txBody>
      </p:sp>
    </p:spTree>
    <p:extLst>
      <p:ext uri="{BB962C8B-B14F-4D97-AF65-F5344CB8AC3E}">
        <p14:creationId xmlns:p14="http://schemas.microsoft.com/office/powerpoint/2010/main" val="2200867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B5179A-6DE9-1C8D-52CF-94C8FB6E6E8D}"/>
              </a:ext>
            </a:extLst>
          </p:cNvPr>
          <p:cNvSpPr>
            <a:spLocks noGrp="1"/>
          </p:cNvSpPr>
          <p:nvPr>
            <p:ph idx="1"/>
          </p:nvPr>
        </p:nvSpPr>
        <p:spPr>
          <a:xfrm>
            <a:off x="428624" y="1137256"/>
            <a:ext cx="5066920" cy="4908082"/>
          </a:xfrm>
        </p:spPr>
        <p:txBody>
          <a:bodyPr>
            <a:normAutofit/>
          </a:bodyPr>
          <a:lstStyle/>
          <a:p>
            <a:pPr algn="just"/>
            <a:r>
              <a:rPr lang="en-US" sz="2000"/>
              <a:t>Box plots visualize data distribution.</a:t>
            </a:r>
          </a:p>
          <a:p>
            <a:pPr algn="just"/>
            <a:r>
              <a:rPr lang="en-US" sz="2000"/>
              <a:t>plots the q1 (25th percentile), q2 (50th percentile or median) and q3 (75th percentile)</a:t>
            </a:r>
          </a:p>
          <a:p>
            <a:pPr algn="just"/>
            <a:r>
              <a:rPr lang="en-US" sz="2000"/>
              <a:t>(q1–1.5*(q3-q1)) and (q3+1.5*(q3-q1)).</a:t>
            </a:r>
          </a:p>
          <a:p>
            <a:pPr algn="just"/>
            <a:r>
              <a:rPr lang="en-US" sz="2000"/>
              <a:t>Outliers, if any, are plotted as points above and below the plot.</a:t>
            </a:r>
          </a:p>
          <a:p>
            <a:pPr algn="just"/>
            <a:endParaRPr lang="en-IN" sz="2000"/>
          </a:p>
        </p:txBody>
      </p:sp>
      <p:sp>
        <p:nvSpPr>
          <p:cNvPr id="2" name="object 2"/>
          <p:cNvSpPr txBox="1">
            <a:spLocks noGrp="1"/>
          </p:cNvSpPr>
          <p:nvPr>
            <p:ph type="title"/>
          </p:nvPr>
        </p:nvSpPr>
        <p:spPr>
          <a:prstGeom prst="rect">
            <a:avLst/>
          </a:prstGeom>
        </p:spPr>
        <p:txBody>
          <a:bodyPr vert="horz" wrap="square" lIns="0" tIns="12489" rIns="0" bIns="0" rtlCol="0" anchor="ctr">
            <a:spAutoFit/>
          </a:bodyPr>
          <a:lstStyle/>
          <a:p>
            <a:pPr marL="11946">
              <a:lnSpc>
                <a:spcPct val="100000"/>
              </a:lnSpc>
              <a:spcBef>
                <a:spcPts val="98"/>
              </a:spcBef>
            </a:pPr>
            <a:r>
              <a:rPr b="1">
                <a:solidFill>
                  <a:srgbClr val="232323"/>
                </a:solidFill>
                <a:latin typeface="Calibri"/>
                <a:cs typeface="Calibri"/>
              </a:rPr>
              <a:t>1.</a:t>
            </a:r>
            <a:r>
              <a:rPr b="1" spc="-38">
                <a:solidFill>
                  <a:srgbClr val="232323"/>
                </a:solidFill>
                <a:latin typeface="Calibri"/>
                <a:cs typeface="Calibri"/>
              </a:rPr>
              <a:t> </a:t>
            </a:r>
            <a:r>
              <a:rPr b="1">
                <a:solidFill>
                  <a:srgbClr val="232323"/>
                </a:solidFill>
                <a:latin typeface="Calibri"/>
                <a:cs typeface="Calibri"/>
              </a:rPr>
              <a:t>Box</a:t>
            </a:r>
            <a:r>
              <a:rPr b="1" spc="-43">
                <a:solidFill>
                  <a:srgbClr val="232323"/>
                </a:solidFill>
                <a:latin typeface="Calibri"/>
                <a:cs typeface="Calibri"/>
              </a:rPr>
              <a:t> </a:t>
            </a:r>
            <a:r>
              <a:rPr b="1" spc="-9">
                <a:solidFill>
                  <a:srgbClr val="232323"/>
                </a:solidFill>
                <a:latin typeface="Calibri"/>
                <a:cs typeface="Calibri"/>
              </a:rPr>
              <a:t>plots</a:t>
            </a:r>
          </a:p>
        </p:txBody>
      </p:sp>
      <p:pic>
        <p:nvPicPr>
          <p:cNvPr id="4" name="object 4"/>
          <p:cNvPicPr/>
          <p:nvPr/>
        </p:nvPicPr>
        <p:blipFill>
          <a:blip r:embed="rId2" cstate="print"/>
          <a:stretch>
            <a:fillRect/>
          </a:stretch>
        </p:blipFill>
        <p:spPr>
          <a:xfrm>
            <a:off x="5577141" y="987552"/>
            <a:ext cx="3009075" cy="418795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3110" y="1095911"/>
            <a:ext cx="7956258" cy="4664809"/>
          </a:xfrm>
          <a:prstGeom prst="rect">
            <a:avLst/>
          </a:prstGeom>
        </p:spPr>
      </p:pic>
      <p:sp>
        <p:nvSpPr>
          <p:cNvPr id="3" name="Title 2">
            <a:extLst>
              <a:ext uri="{FF2B5EF4-FFF2-40B4-BE49-F238E27FC236}">
                <a16:creationId xmlns:a16="http://schemas.microsoft.com/office/drawing/2014/main" id="{EC5EFB42-6583-E007-967C-28E46EA64ABB}"/>
              </a:ext>
            </a:extLst>
          </p:cNvPr>
          <p:cNvSpPr>
            <a:spLocks noGrp="1"/>
          </p:cNvSpPr>
          <p:nvPr>
            <p:ph type="title"/>
          </p:nvPr>
        </p:nvSpPr>
        <p:spPr/>
        <p:txBody>
          <a:bodyPr/>
          <a:lstStyle/>
          <a:p>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489" rIns="0" bIns="0" rtlCol="0" anchor="ctr">
            <a:spAutoFit/>
          </a:bodyPr>
          <a:lstStyle/>
          <a:p>
            <a:pPr marL="11946">
              <a:lnSpc>
                <a:spcPct val="100000"/>
              </a:lnSpc>
              <a:spcBef>
                <a:spcPts val="98"/>
              </a:spcBef>
            </a:pPr>
            <a:r>
              <a:rPr b="1">
                <a:solidFill>
                  <a:srgbClr val="232323"/>
                </a:solidFill>
                <a:latin typeface="Calibri"/>
                <a:cs typeface="Calibri"/>
              </a:rPr>
              <a:t>2.</a:t>
            </a:r>
            <a:r>
              <a:rPr b="1" spc="-13">
                <a:solidFill>
                  <a:srgbClr val="232323"/>
                </a:solidFill>
                <a:latin typeface="Calibri"/>
                <a:cs typeface="Calibri"/>
              </a:rPr>
              <a:t> </a:t>
            </a:r>
            <a:r>
              <a:rPr b="1">
                <a:solidFill>
                  <a:srgbClr val="232323"/>
                </a:solidFill>
                <a:latin typeface="Calibri"/>
                <a:cs typeface="Calibri"/>
              </a:rPr>
              <a:t>IQR</a:t>
            </a:r>
            <a:r>
              <a:rPr b="1" spc="4">
                <a:solidFill>
                  <a:srgbClr val="232323"/>
                </a:solidFill>
                <a:latin typeface="Calibri"/>
                <a:cs typeface="Calibri"/>
              </a:rPr>
              <a:t> </a:t>
            </a:r>
            <a:r>
              <a:rPr b="1" spc="-9">
                <a:solidFill>
                  <a:srgbClr val="232323"/>
                </a:solidFill>
                <a:latin typeface="Calibri"/>
                <a:cs typeface="Calibri"/>
              </a:rPr>
              <a:t>method</a:t>
            </a:r>
          </a:p>
        </p:txBody>
      </p:sp>
      <p:sp>
        <p:nvSpPr>
          <p:cNvPr id="3" name="object 3"/>
          <p:cNvSpPr txBox="1"/>
          <p:nvPr/>
        </p:nvSpPr>
        <p:spPr>
          <a:xfrm>
            <a:off x="428624" y="1328501"/>
            <a:ext cx="4143376" cy="1166785"/>
          </a:xfrm>
          <a:prstGeom prst="rect">
            <a:avLst/>
          </a:prstGeom>
        </p:spPr>
        <p:txBody>
          <a:bodyPr vert="horz" wrap="square" lIns="0" tIns="83621" rIns="0" bIns="0" rtlCol="0">
            <a:spAutoFit/>
          </a:bodyPr>
          <a:lstStyle/>
          <a:p>
            <a:pPr marL="182444" indent="-171584" algn="just">
              <a:spcBef>
                <a:spcPts val="658"/>
              </a:spcBef>
              <a:buFont typeface="Arial"/>
              <a:buChar char="•"/>
              <a:tabLst>
                <a:tab pos="182444" algn="l"/>
              </a:tabLst>
            </a:pPr>
            <a:r>
              <a:rPr sz="1600" i="1">
                <a:solidFill>
                  <a:srgbClr val="232323"/>
                </a:solidFill>
                <a:latin typeface="Georgia" panose="02040502050405020303" pitchFamily="18" charset="0"/>
                <a:cs typeface="Calibri"/>
              </a:rPr>
              <a:t>Lower</a:t>
            </a:r>
            <a:r>
              <a:rPr sz="1600" i="1" spc="-26">
                <a:solidFill>
                  <a:srgbClr val="232323"/>
                </a:solidFill>
                <a:latin typeface="Georgia" panose="02040502050405020303" pitchFamily="18" charset="0"/>
                <a:cs typeface="Calibri"/>
              </a:rPr>
              <a:t> </a:t>
            </a:r>
            <a:r>
              <a:rPr sz="1600" i="1">
                <a:solidFill>
                  <a:srgbClr val="232323"/>
                </a:solidFill>
                <a:latin typeface="Georgia" panose="02040502050405020303" pitchFamily="18" charset="0"/>
                <a:cs typeface="Calibri"/>
              </a:rPr>
              <a:t>Bound</a:t>
            </a:r>
            <a:r>
              <a:rPr sz="1600" i="1" spc="-26">
                <a:solidFill>
                  <a:srgbClr val="232323"/>
                </a:solidFill>
                <a:latin typeface="Georgia" panose="02040502050405020303" pitchFamily="18" charset="0"/>
                <a:cs typeface="Calibri"/>
              </a:rPr>
              <a:t> </a:t>
            </a:r>
            <a:r>
              <a:rPr sz="1600" i="1">
                <a:solidFill>
                  <a:srgbClr val="232323"/>
                </a:solidFill>
                <a:latin typeface="Georgia" panose="02040502050405020303" pitchFamily="18" charset="0"/>
                <a:cs typeface="Calibri"/>
              </a:rPr>
              <a:t>=</a:t>
            </a:r>
            <a:r>
              <a:rPr sz="1600" i="1" spc="-34">
                <a:solidFill>
                  <a:srgbClr val="232323"/>
                </a:solidFill>
                <a:latin typeface="Georgia" panose="02040502050405020303" pitchFamily="18" charset="0"/>
                <a:cs typeface="Calibri"/>
              </a:rPr>
              <a:t> </a:t>
            </a:r>
            <a:r>
              <a:rPr sz="1600" i="1" spc="-9">
                <a:solidFill>
                  <a:srgbClr val="232323"/>
                </a:solidFill>
                <a:latin typeface="Georgia" panose="02040502050405020303" pitchFamily="18" charset="0"/>
                <a:cs typeface="Calibri"/>
              </a:rPr>
              <a:t>q1–1.5*IQR</a:t>
            </a:r>
            <a:endParaRPr sz="1600">
              <a:latin typeface="Georgia" panose="02040502050405020303" pitchFamily="18" charset="0"/>
              <a:cs typeface="Calibri"/>
            </a:endParaRPr>
          </a:p>
          <a:p>
            <a:pPr marL="182444" indent="-171584" algn="just">
              <a:spcBef>
                <a:spcPts val="573"/>
              </a:spcBef>
              <a:buFont typeface="Arial"/>
              <a:buChar char="•"/>
              <a:tabLst>
                <a:tab pos="182444" algn="l"/>
              </a:tabLst>
            </a:pPr>
            <a:r>
              <a:rPr sz="1600" i="1">
                <a:solidFill>
                  <a:srgbClr val="232323"/>
                </a:solidFill>
                <a:latin typeface="Georgia" panose="02040502050405020303" pitchFamily="18" charset="0"/>
                <a:cs typeface="Calibri"/>
              </a:rPr>
              <a:t>Upper</a:t>
            </a:r>
            <a:r>
              <a:rPr sz="1600" i="1" spc="-34">
                <a:solidFill>
                  <a:srgbClr val="232323"/>
                </a:solidFill>
                <a:latin typeface="Georgia" panose="02040502050405020303" pitchFamily="18" charset="0"/>
                <a:cs typeface="Calibri"/>
              </a:rPr>
              <a:t> </a:t>
            </a:r>
            <a:r>
              <a:rPr sz="1600" i="1">
                <a:solidFill>
                  <a:srgbClr val="232323"/>
                </a:solidFill>
                <a:latin typeface="Georgia" panose="02040502050405020303" pitchFamily="18" charset="0"/>
                <a:cs typeface="Calibri"/>
              </a:rPr>
              <a:t>Bound</a:t>
            </a:r>
            <a:r>
              <a:rPr sz="1600" i="1" spc="-17">
                <a:solidFill>
                  <a:srgbClr val="232323"/>
                </a:solidFill>
                <a:latin typeface="Georgia" panose="02040502050405020303" pitchFamily="18" charset="0"/>
                <a:cs typeface="Calibri"/>
              </a:rPr>
              <a:t> </a:t>
            </a:r>
            <a:r>
              <a:rPr sz="1600" i="1">
                <a:solidFill>
                  <a:srgbClr val="232323"/>
                </a:solidFill>
                <a:latin typeface="Georgia" panose="02040502050405020303" pitchFamily="18" charset="0"/>
                <a:cs typeface="Calibri"/>
              </a:rPr>
              <a:t>=</a:t>
            </a:r>
            <a:r>
              <a:rPr sz="1600" i="1" spc="-9">
                <a:solidFill>
                  <a:srgbClr val="232323"/>
                </a:solidFill>
                <a:latin typeface="Georgia" panose="02040502050405020303" pitchFamily="18" charset="0"/>
                <a:cs typeface="Calibri"/>
              </a:rPr>
              <a:t> q3+1.5*IQR</a:t>
            </a:r>
            <a:endParaRPr sz="1600">
              <a:latin typeface="Georgia" panose="02040502050405020303" pitchFamily="18" charset="0"/>
              <a:cs typeface="Calibri"/>
            </a:endParaRPr>
          </a:p>
          <a:p>
            <a:pPr marL="182444" marR="4344" indent="-172127" algn="just">
              <a:lnSpc>
                <a:spcPts val="1625"/>
              </a:lnSpc>
              <a:spcBef>
                <a:spcPts val="774"/>
              </a:spcBef>
              <a:buFont typeface="Arial"/>
              <a:buChar char="•"/>
              <a:tabLst>
                <a:tab pos="182444" algn="l"/>
              </a:tabLst>
            </a:pPr>
            <a:r>
              <a:rPr sz="1600" spc="-73">
                <a:solidFill>
                  <a:srgbClr val="232323"/>
                </a:solidFill>
                <a:latin typeface="Georgia" panose="02040502050405020303" pitchFamily="18" charset="0"/>
                <a:cs typeface="Tahoma"/>
              </a:rPr>
              <a:t>Any</a:t>
            </a:r>
            <a:r>
              <a:rPr sz="1600" spc="-86">
                <a:solidFill>
                  <a:srgbClr val="232323"/>
                </a:solidFill>
                <a:latin typeface="Georgia" panose="02040502050405020303" pitchFamily="18" charset="0"/>
                <a:cs typeface="Tahoma"/>
              </a:rPr>
              <a:t> </a:t>
            </a:r>
            <a:r>
              <a:rPr sz="1600" spc="-60">
                <a:solidFill>
                  <a:srgbClr val="232323"/>
                </a:solidFill>
                <a:latin typeface="Georgia" panose="02040502050405020303" pitchFamily="18" charset="0"/>
                <a:cs typeface="Tahoma"/>
              </a:rPr>
              <a:t>value</a:t>
            </a:r>
            <a:r>
              <a:rPr sz="1600" spc="-124">
                <a:solidFill>
                  <a:srgbClr val="232323"/>
                </a:solidFill>
                <a:latin typeface="Georgia" panose="02040502050405020303" pitchFamily="18" charset="0"/>
                <a:cs typeface="Tahoma"/>
              </a:rPr>
              <a:t> </a:t>
            </a:r>
            <a:r>
              <a:rPr sz="1600" spc="-38">
                <a:solidFill>
                  <a:srgbClr val="232323"/>
                </a:solidFill>
                <a:latin typeface="Georgia" panose="02040502050405020303" pitchFamily="18" charset="0"/>
                <a:cs typeface="Tahoma"/>
              </a:rPr>
              <a:t>below</a:t>
            </a:r>
            <a:r>
              <a:rPr sz="1600" spc="-115">
                <a:solidFill>
                  <a:srgbClr val="232323"/>
                </a:solidFill>
                <a:latin typeface="Georgia" panose="02040502050405020303" pitchFamily="18" charset="0"/>
                <a:cs typeface="Tahoma"/>
              </a:rPr>
              <a:t> </a:t>
            </a:r>
            <a:r>
              <a:rPr sz="1600" spc="-38">
                <a:solidFill>
                  <a:srgbClr val="232323"/>
                </a:solidFill>
                <a:latin typeface="Georgia" panose="02040502050405020303" pitchFamily="18" charset="0"/>
                <a:cs typeface="Tahoma"/>
              </a:rPr>
              <a:t>the</a:t>
            </a:r>
            <a:r>
              <a:rPr sz="1600" spc="-107">
                <a:solidFill>
                  <a:srgbClr val="232323"/>
                </a:solidFill>
                <a:latin typeface="Georgia" panose="02040502050405020303" pitchFamily="18" charset="0"/>
                <a:cs typeface="Tahoma"/>
              </a:rPr>
              <a:t> </a:t>
            </a:r>
            <a:r>
              <a:rPr sz="1600" spc="-38">
                <a:solidFill>
                  <a:srgbClr val="232323"/>
                </a:solidFill>
                <a:latin typeface="Georgia" panose="02040502050405020303" pitchFamily="18" charset="0"/>
                <a:cs typeface="Tahoma"/>
              </a:rPr>
              <a:t>lower</a:t>
            </a:r>
            <a:r>
              <a:rPr sz="1600" spc="-107">
                <a:solidFill>
                  <a:srgbClr val="232323"/>
                </a:solidFill>
                <a:latin typeface="Georgia" panose="02040502050405020303" pitchFamily="18" charset="0"/>
                <a:cs typeface="Tahoma"/>
              </a:rPr>
              <a:t> </a:t>
            </a:r>
            <a:r>
              <a:rPr sz="1600" spc="-47">
                <a:solidFill>
                  <a:srgbClr val="232323"/>
                </a:solidFill>
                <a:latin typeface="Georgia" panose="02040502050405020303" pitchFamily="18" charset="0"/>
                <a:cs typeface="Tahoma"/>
              </a:rPr>
              <a:t>bound</a:t>
            </a:r>
            <a:r>
              <a:rPr sz="1600" spc="-103">
                <a:solidFill>
                  <a:srgbClr val="232323"/>
                </a:solidFill>
                <a:latin typeface="Georgia" panose="02040502050405020303" pitchFamily="18" charset="0"/>
                <a:cs typeface="Tahoma"/>
              </a:rPr>
              <a:t> </a:t>
            </a:r>
            <a:r>
              <a:rPr sz="1600" spc="-64">
                <a:solidFill>
                  <a:srgbClr val="232323"/>
                </a:solidFill>
                <a:latin typeface="Georgia" panose="02040502050405020303" pitchFamily="18" charset="0"/>
                <a:cs typeface="Tahoma"/>
              </a:rPr>
              <a:t>and</a:t>
            </a:r>
            <a:r>
              <a:rPr sz="1600" spc="-103">
                <a:solidFill>
                  <a:srgbClr val="232323"/>
                </a:solidFill>
                <a:latin typeface="Georgia" panose="02040502050405020303" pitchFamily="18" charset="0"/>
                <a:cs typeface="Tahoma"/>
              </a:rPr>
              <a:t> </a:t>
            </a:r>
            <a:r>
              <a:rPr sz="1600" spc="-64">
                <a:solidFill>
                  <a:srgbClr val="232323"/>
                </a:solidFill>
                <a:latin typeface="Georgia" panose="02040502050405020303" pitchFamily="18" charset="0"/>
                <a:cs typeface="Tahoma"/>
              </a:rPr>
              <a:t>above</a:t>
            </a:r>
            <a:r>
              <a:rPr sz="1600" spc="-90">
                <a:solidFill>
                  <a:srgbClr val="232323"/>
                </a:solidFill>
                <a:latin typeface="Georgia" panose="02040502050405020303" pitchFamily="18" charset="0"/>
                <a:cs typeface="Tahoma"/>
              </a:rPr>
              <a:t> </a:t>
            </a:r>
            <a:r>
              <a:rPr sz="1600" spc="-21">
                <a:solidFill>
                  <a:srgbClr val="232323"/>
                </a:solidFill>
                <a:latin typeface="Georgia" panose="02040502050405020303" pitchFamily="18" charset="0"/>
                <a:cs typeface="Tahoma"/>
              </a:rPr>
              <a:t>the </a:t>
            </a:r>
            <a:r>
              <a:rPr sz="1600" spc="-47">
                <a:solidFill>
                  <a:srgbClr val="232323"/>
                </a:solidFill>
                <a:latin typeface="Georgia" panose="02040502050405020303" pitchFamily="18" charset="0"/>
                <a:cs typeface="Tahoma"/>
              </a:rPr>
              <a:t>upper</a:t>
            </a:r>
            <a:r>
              <a:rPr sz="1600" spc="-107">
                <a:solidFill>
                  <a:srgbClr val="232323"/>
                </a:solidFill>
                <a:latin typeface="Georgia" panose="02040502050405020303" pitchFamily="18" charset="0"/>
                <a:cs typeface="Tahoma"/>
              </a:rPr>
              <a:t> </a:t>
            </a:r>
            <a:r>
              <a:rPr sz="1600" spc="-47">
                <a:solidFill>
                  <a:srgbClr val="232323"/>
                </a:solidFill>
                <a:latin typeface="Georgia" panose="02040502050405020303" pitchFamily="18" charset="0"/>
                <a:cs typeface="Tahoma"/>
              </a:rPr>
              <a:t>bound</a:t>
            </a:r>
            <a:r>
              <a:rPr sz="1600" spc="-103">
                <a:solidFill>
                  <a:srgbClr val="232323"/>
                </a:solidFill>
                <a:latin typeface="Georgia" panose="02040502050405020303" pitchFamily="18" charset="0"/>
                <a:cs typeface="Tahoma"/>
              </a:rPr>
              <a:t> </a:t>
            </a:r>
            <a:r>
              <a:rPr sz="1600" spc="-60">
                <a:solidFill>
                  <a:srgbClr val="232323"/>
                </a:solidFill>
                <a:latin typeface="Georgia" panose="02040502050405020303" pitchFamily="18" charset="0"/>
                <a:cs typeface="Tahoma"/>
              </a:rPr>
              <a:t>are</a:t>
            </a:r>
            <a:r>
              <a:rPr sz="1600" spc="-90">
                <a:solidFill>
                  <a:srgbClr val="232323"/>
                </a:solidFill>
                <a:latin typeface="Georgia" panose="02040502050405020303" pitchFamily="18" charset="0"/>
                <a:cs typeface="Tahoma"/>
              </a:rPr>
              <a:t> </a:t>
            </a:r>
            <a:r>
              <a:rPr sz="1600" spc="-51">
                <a:solidFill>
                  <a:srgbClr val="232323"/>
                </a:solidFill>
                <a:latin typeface="Georgia" panose="02040502050405020303" pitchFamily="18" charset="0"/>
                <a:cs typeface="Tahoma"/>
              </a:rPr>
              <a:t>considered</a:t>
            </a:r>
            <a:r>
              <a:rPr sz="1600" spc="-120">
                <a:solidFill>
                  <a:srgbClr val="232323"/>
                </a:solidFill>
                <a:latin typeface="Georgia" panose="02040502050405020303" pitchFamily="18" charset="0"/>
                <a:cs typeface="Tahoma"/>
              </a:rPr>
              <a:t> </a:t>
            </a:r>
            <a:r>
              <a:rPr sz="1600" spc="-26">
                <a:solidFill>
                  <a:srgbClr val="232323"/>
                </a:solidFill>
                <a:latin typeface="Georgia" panose="02040502050405020303" pitchFamily="18" charset="0"/>
                <a:cs typeface="Tahoma"/>
              </a:rPr>
              <a:t>to</a:t>
            </a:r>
            <a:r>
              <a:rPr sz="1600" spc="-86">
                <a:solidFill>
                  <a:srgbClr val="232323"/>
                </a:solidFill>
                <a:latin typeface="Georgia" panose="02040502050405020303" pitchFamily="18" charset="0"/>
                <a:cs typeface="Tahoma"/>
              </a:rPr>
              <a:t> </a:t>
            </a:r>
            <a:r>
              <a:rPr sz="1600" spc="-56">
                <a:solidFill>
                  <a:srgbClr val="232323"/>
                </a:solidFill>
                <a:latin typeface="Georgia" panose="02040502050405020303" pitchFamily="18" charset="0"/>
                <a:cs typeface="Tahoma"/>
              </a:rPr>
              <a:t>be</a:t>
            </a:r>
            <a:r>
              <a:rPr sz="1600" spc="-107">
                <a:solidFill>
                  <a:srgbClr val="232323"/>
                </a:solidFill>
                <a:latin typeface="Georgia" panose="02040502050405020303" pitchFamily="18" charset="0"/>
                <a:cs typeface="Tahoma"/>
              </a:rPr>
              <a:t> </a:t>
            </a:r>
            <a:r>
              <a:rPr sz="1600" spc="-9">
                <a:solidFill>
                  <a:srgbClr val="232323"/>
                </a:solidFill>
                <a:latin typeface="Georgia" panose="02040502050405020303" pitchFamily="18" charset="0"/>
                <a:cs typeface="Tahoma"/>
              </a:rPr>
              <a:t>outliers.</a:t>
            </a:r>
            <a:endParaRPr sz="1600">
              <a:latin typeface="Georgia" panose="02040502050405020303" pitchFamily="18" charset="0"/>
              <a:cs typeface="Tahoma"/>
            </a:endParaRPr>
          </a:p>
        </p:txBody>
      </p:sp>
      <p:pic>
        <p:nvPicPr>
          <p:cNvPr id="4" name="object 4"/>
          <p:cNvPicPr/>
          <p:nvPr/>
        </p:nvPicPr>
        <p:blipFill>
          <a:blip r:embed="rId2" cstate="print"/>
          <a:stretch>
            <a:fillRect/>
          </a:stretch>
        </p:blipFill>
        <p:spPr>
          <a:xfrm>
            <a:off x="5057653" y="1005536"/>
            <a:ext cx="3426067" cy="422491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489" rIns="0" bIns="0" rtlCol="0" anchor="ctr">
            <a:spAutoFit/>
          </a:bodyPr>
          <a:lstStyle/>
          <a:p>
            <a:pPr marL="11946">
              <a:lnSpc>
                <a:spcPct val="100000"/>
              </a:lnSpc>
              <a:spcBef>
                <a:spcPts val="98"/>
              </a:spcBef>
            </a:pPr>
            <a:r>
              <a:rPr b="1">
                <a:solidFill>
                  <a:srgbClr val="232323"/>
                </a:solidFill>
                <a:latin typeface="Calibri"/>
                <a:cs typeface="Calibri"/>
              </a:rPr>
              <a:t>3.</a:t>
            </a:r>
            <a:r>
              <a:rPr b="1" spc="-43">
                <a:solidFill>
                  <a:srgbClr val="232323"/>
                </a:solidFill>
                <a:latin typeface="Calibri"/>
                <a:cs typeface="Calibri"/>
              </a:rPr>
              <a:t> </a:t>
            </a:r>
            <a:r>
              <a:rPr b="1" spc="-9">
                <a:solidFill>
                  <a:srgbClr val="232323"/>
                </a:solidFill>
                <a:latin typeface="Calibri"/>
                <a:cs typeface="Calibri"/>
              </a:rPr>
              <a:t>Z-</a:t>
            </a:r>
            <a:r>
              <a:rPr b="1">
                <a:solidFill>
                  <a:srgbClr val="232323"/>
                </a:solidFill>
                <a:latin typeface="Calibri"/>
                <a:cs typeface="Calibri"/>
              </a:rPr>
              <a:t>score</a:t>
            </a:r>
            <a:r>
              <a:rPr b="1" spc="-30">
                <a:solidFill>
                  <a:srgbClr val="232323"/>
                </a:solidFill>
                <a:latin typeface="Calibri"/>
                <a:cs typeface="Calibri"/>
              </a:rPr>
              <a:t> </a:t>
            </a:r>
            <a:r>
              <a:rPr b="1" spc="-9">
                <a:solidFill>
                  <a:srgbClr val="232323"/>
                </a:solidFill>
                <a:latin typeface="Calibri"/>
                <a:cs typeface="Calibri"/>
              </a:rPr>
              <a:t>method</a:t>
            </a:r>
          </a:p>
        </p:txBody>
      </p:sp>
      <p:sp>
        <p:nvSpPr>
          <p:cNvPr id="3" name="object 3"/>
          <p:cNvSpPr txBox="1"/>
          <p:nvPr/>
        </p:nvSpPr>
        <p:spPr>
          <a:xfrm>
            <a:off x="339371" y="1743235"/>
            <a:ext cx="4295259" cy="740868"/>
          </a:xfrm>
          <a:prstGeom prst="rect">
            <a:avLst/>
          </a:prstGeom>
        </p:spPr>
        <p:txBody>
          <a:bodyPr vert="horz" wrap="square" lIns="0" tIns="35838" rIns="0" bIns="0" rtlCol="0">
            <a:spAutoFit/>
          </a:bodyPr>
          <a:lstStyle/>
          <a:p>
            <a:pPr marL="182444" marR="4344" indent="-172127">
              <a:lnSpc>
                <a:spcPts val="1625"/>
              </a:lnSpc>
              <a:spcBef>
                <a:spcPts val="282"/>
              </a:spcBef>
              <a:buFont typeface="Arial"/>
              <a:buChar char="•"/>
              <a:tabLst>
                <a:tab pos="182444" algn="l"/>
              </a:tabLst>
            </a:pPr>
            <a:r>
              <a:rPr sz="1496" spc="-124">
                <a:solidFill>
                  <a:srgbClr val="232323"/>
                </a:solidFill>
                <a:latin typeface="Tahoma"/>
                <a:cs typeface="Tahoma"/>
              </a:rPr>
              <a:t>Z-</a:t>
            </a:r>
            <a:r>
              <a:rPr sz="1496" spc="-56">
                <a:solidFill>
                  <a:srgbClr val="232323"/>
                </a:solidFill>
                <a:latin typeface="Tahoma"/>
                <a:cs typeface="Tahoma"/>
              </a:rPr>
              <a:t>score</a:t>
            </a:r>
            <a:r>
              <a:rPr sz="1496" spc="-115">
                <a:solidFill>
                  <a:srgbClr val="232323"/>
                </a:solidFill>
                <a:latin typeface="Tahoma"/>
                <a:cs typeface="Tahoma"/>
              </a:rPr>
              <a:t> </a:t>
            </a:r>
            <a:r>
              <a:rPr sz="1496" spc="-43">
                <a:solidFill>
                  <a:srgbClr val="232323"/>
                </a:solidFill>
                <a:latin typeface="Tahoma"/>
                <a:cs typeface="Tahoma"/>
              </a:rPr>
              <a:t>is</a:t>
            </a:r>
            <a:r>
              <a:rPr sz="1496" spc="-81">
                <a:solidFill>
                  <a:srgbClr val="232323"/>
                </a:solidFill>
                <a:latin typeface="Tahoma"/>
                <a:cs typeface="Tahoma"/>
              </a:rPr>
              <a:t> </a:t>
            </a:r>
            <a:r>
              <a:rPr sz="1496" spc="-43">
                <a:solidFill>
                  <a:srgbClr val="232323"/>
                </a:solidFill>
                <a:latin typeface="Tahoma"/>
                <a:cs typeface="Tahoma"/>
              </a:rPr>
              <a:t>the</a:t>
            </a:r>
            <a:r>
              <a:rPr sz="1496" spc="-94">
                <a:solidFill>
                  <a:srgbClr val="232323"/>
                </a:solidFill>
                <a:latin typeface="Tahoma"/>
                <a:cs typeface="Tahoma"/>
              </a:rPr>
              <a:t> </a:t>
            </a:r>
            <a:r>
              <a:rPr sz="1496" spc="-51">
                <a:solidFill>
                  <a:srgbClr val="232323"/>
                </a:solidFill>
                <a:latin typeface="Tahoma"/>
                <a:cs typeface="Tahoma"/>
              </a:rPr>
              <a:t>number</a:t>
            </a:r>
            <a:r>
              <a:rPr sz="1496" spc="-111">
                <a:solidFill>
                  <a:srgbClr val="232323"/>
                </a:solidFill>
                <a:latin typeface="Tahoma"/>
                <a:cs typeface="Tahoma"/>
              </a:rPr>
              <a:t> </a:t>
            </a:r>
            <a:r>
              <a:rPr sz="1496" spc="-30">
                <a:solidFill>
                  <a:srgbClr val="232323"/>
                </a:solidFill>
                <a:latin typeface="Tahoma"/>
                <a:cs typeface="Tahoma"/>
              </a:rPr>
              <a:t>of</a:t>
            </a:r>
            <a:r>
              <a:rPr sz="1496" spc="-124">
                <a:solidFill>
                  <a:srgbClr val="232323"/>
                </a:solidFill>
                <a:latin typeface="Tahoma"/>
                <a:cs typeface="Tahoma"/>
              </a:rPr>
              <a:t> </a:t>
            </a:r>
            <a:r>
              <a:rPr sz="1496" spc="-60">
                <a:solidFill>
                  <a:srgbClr val="232323"/>
                </a:solidFill>
                <a:latin typeface="Tahoma"/>
                <a:cs typeface="Tahoma"/>
              </a:rPr>
              <a:t>standard</a:t>
            </a:r>
            <a:r>
              <a:rPr sz="1496" spc="-94">
                <a:solidFill>
                  <a:srgbClr val="232323"/>
                </a:solidFill>
                <a:latin typeface="Tahoma"/>
                <a:cs typeface="Tahoma"/>
              </a:rPr>
              <a:t> </a:t>
            </a:r>
            <a:r>
              <a:rPr sz="1496" spc="-47">
                <a:solidFill>
                  <a:srgbClr val="232323"/>
                </a:solidFill>
                <a:latin typeface="Tahoma"/>
                <a:cs typeface="Tahoma"/>
              </a:rPr>
              <a:t>deviations</a:t>
            </a:r>
            <a:r>
              <a:rPr sz="1496" spc="-103">
                <a:solidFill>
                  <a:srgbClr val="232323"/>
                </a:solidFill>
                <a:latin typeface="Tahoma"/>
                <a:cs typeface="Tahoma"/>
              </a:rPr>
              <a:t> </a:t>
            </a:r>
            <a:r>
              <a:rPr sz="1496" spc="-77">
                <a:solidFill>
                  <a:srgbClr val="232323"/>
                </a:solidFill>
                <a:latin typeface="Tahoma"/>
                <a:cs typeface="Tahoma"/>
              </a:rPr>
              <a:t>a</a:t>
            </a:r>
            <a:r>
              <a:rPr sz="1496" spc="-111">
                <a:solidFill>
                  <a:srgbClr val="232323"/>
                </a:solidFill>
                <a:latin typeface="Tahoma"/>
                <a:cs typeface="Tahoma"/>
              </a:rPr>
              <a:t> </a:t>
            </a:r>
            <a:r>
              <a:rPr sz="1496" spc="-17">
                <a:solidFill>
                  <a:srgbClr val="232323"/>
                </a:solidFill>
                <a:latin typeface="Tahoma"/>
                <a:cs typeface="Tahoma"/>
              </a:rPr>
              <a:t>value </a:t>
            </a:r>
            <a:r>
              <a:rPr sz="1496" spc="-30">
                <a:solidFill>
                  <a:srgbClr val="232323"/>
                </a:solidFill>
                <a:latin typeface="Tahoma"/>
                <a:cs typeface="Tahoma"/>
              </a:rPr>
              <a:t>of</a:t>
            </a:r>
            <a:r>
              <a:rPr sz="1496" spc="-128">
                <a:solidFill>
                  <a:srgbClr val="232323"/>
                </a:solidFill>
                <a:latin typeface="Tahoma"/>
                <a:cs typeface="Tahoma"/>
              </a:rPr>
              <a:t> </a:t>
            </a:r>
            <a:r>
              <a:rPr sz="1496" spc="-77">
                <a:solidFill>
                  <a:srgbClr val="232323"/>
                </a:solidFill>
                <a:latin typeface="Tahoma"/>
                <a:cs typeface="Tahoma"/>
              </a:rPr>
              <a:t>a</a:t>
            </a:r>
            <a:r>
              <a:rPr sz="1496" spc="-81">
                <a:solidFill>
                  <a:srgbClr val="232323"/>
                </a:solidFill>
                <a:latin typeface="Tahoma"/>
                <a:cs typeface="Tahoma"/>
              </a:rPr>
              <a:t> </a:t>
            </a:r>
            <a:r>
              <a:rPr sz="1496" spc="-47">
                <a:solidFill>
                  <a:srgbClr val="232323"/>
                </a:solidFill>
                <a:latin typeface="Tahoma"/>
                <a:cs typeface="Tahoma"/>
              </a:rPr>
              <a:t>variable</a:t>
            </a:r>
            <a:r>
              <a:rPr sz="1496" spc="-111">
                <a:solidFill>
                  <a:srgbClr val="232323"/>
                </a:solidFill>
                <a:latin typeface="Tahoma"/>
                <a:cs typeface="Tahoma"/>
              </a:rPr>
              <a:t> </a:t>
            </a:r>
            <a:r>
              <a:rPr sz="1496" spc="-47">
                <a:solidFill>
                  <a:srgbClr val="232323"/>
                </a:solidFill>
                <a:latin typeface="Tahoma"/>
                <a:cs typeface="Tahoma"/>
              </a:rPr>
              <a:t>is</a:t>
            </a:r>
            <a:r>
              <a:rPr sz="1496" spc="-103">
                <a:solidFill>
                  <a:srgbClr val="232323"/>
                </a:solidFill>
                <a:latin typeface="Tahoma"/>
                <a:cs typeface="Tahoma"/>
              </a:rPr>
              <a:t> </a:t>
            </a:r>
            <a:r>
              <a:rPr sz="1496" spc="-90">
                <a:solidFill>
                  <a:srgbClr val="232323"/>
                </a:solidFill>
                <a:latin typeface="Tahoma"/>
                <a:cs typeface="Tahoma"/>
              </a:rPr>
              <a:t>away</a:t>
            </a:r>
            <a:r>
              <a:rPr sz="1496" spc="-103">
                <a:solidFill>
                  <a:srgbClr val="232323"/>
                </a:solidFill>
                <a:latin typeface="Tahoma"/>
                <a:cs typeface="Tahoma"/>
              </a:rPr>
              <a:t> </a:t>
            </a:r>
            <a:r>
              <a:rPr sz="1496" spc="-47">
                <a:solidFill>
                  <a:srgbClr val="232323"/>
                </a:solidFill>
                <a:latin typeface="Tahoma"/>
                <a:cs typeface="Tahoma"/>
              </a:rPr>
              <a:t>from</a:t>
            </a:r>
            <a:r>
              <a:rPr sz="1496" spc="-111">
                <a:solidFill>
                  <a:srgbClr val="232323"/>
                </a:solidFill>
                <a:latin typeface="Tahoma"/>
                <a:cs typeface="Tahoma"/>
              </a:rPr>
              <a:t> </a:t>
            </a:r>
            <a:r>
              <a:rPr sz="1496" spc="-38">
                <a:solidFill>
                  <a:srgbClr val="232323"/>
                </a:solidFill>
                <a:latin typeface="Tahoma"/>
                <a:cs typeface="Tahoma"/>
              </a:rPr>
              <a:t>the</a:t>
            </a:r>
            <a:r>
              <a:rPr sz="1496" spc="-115">
                <a:solidFill>
                  <a:srgbClr val="232323"/>
                </a:solidFill>
                <a:latin typeface="Tahoma"/>
                <a:cs typeface="Tahoma"/>
              </a:rPr>
              <a:t> </a:t>
            </a:r>
            <a:r>
              <a:rPr sz="1496" spc="-38">
                <a:solidFill>
                  <a:srgbClr val="232323"/>
                </a:solidFill>
                <a:latin typeface="Tahoma"/>
                <a:cs typeface="Tahoma"/>
              </a:rPr>
              <a:t>variable’</a:t>
            </a:r>
            <a:r>
              <a:rPr sz="1496" spc="-115">
                <a:solidFill>
                  <a:srgbClr val="232323"/>
                </a:solidFill>
                <a:latin typeface="Tahoma"/>
                <a:cs typeface="Tahoma"/>
              </a:rPr>
              <a:t> </a:t>
            </a:r>
            <a:r>
              <a:rPr sz="1496" spc="-9">
                <a:solidFill>
                  <a:srgbClr val="232323"/>
                </a:solidFill>
                <a:latin typeface="Tahoma"/>
                <a:cs typeface="Tahoma"/>
              </a:rPr>
              <a:t>mean.</a:t>
            </a:r>
            <a:endParaRPr sz="1496">
              <a:latin typeface="Tahoma"/>
              <a:cs typeface="Tahoma"/>
            </a:endParaRPr>
          </a:p>
          <a:p>
            <a:pPr marL="182444" indent="-171584">
              <a:spcBef>
                <a:spcPts val="547"/>
              </a:spcBef>
              <a:buFont typeface="Arial"/>
              <a:buChar char="•"/>
              <a:tabLst>
                <a:tab pos="182444" algn="l"/>
              </a:tabLst>
            </a:pPr>
            <a:r>
              <a:rPr sz="1496" i="1" spc="-17">
                <a:solidFill>
                  <a:srgbClr val="232323"/>
                </a:solidFill>
                <a:latin typeface="Calibri"/>
                <a:cs typeface="Calibri"/>
              </a:rPr>
              <a:t>Z-</a:t>
            </a:r>
            <a:r>
              <a:rPr sz="1496" i="1">
                <a:solidFill>
                  <a:srgbClr val="232323"/>
                </a:solidFill>
                <a:latin typeface="Calibri"/>
                <a:cs typeface="Calibri"/>
              </a:rPr>
              <a:t>Score</a:t>
            </a:r>
            <a:r>
              <a:rPr sz="1496" i="1" spc="-30">
                <a:solidFill>
                  <a:srgbClr val="232323"/>
                </a:solidFill>
                <a:latin typeface="Calibri"/>
                <a:cs typeface="Calibri"/>
              </a:rPr>
              <a:t> </a:t>
            </a:r>
            <a:r>
              <a:rPr sz="1496" i="1">
                <a:solidFill>
                  <a:srgbClr val="232323"/>
                </a:solidFill>
                <a:latin typeface="Calibri"/>
                <a:cs typeface="Calibri"/>
              </a:rPr>
              <a:t>=</a:t>
            </a:r>
            <a:r>
              <a:rPr sz="1496" i="1" spc="-9">
                <a:solidFill>
                  <a:srgbClr val="232323"/>
                </a:solidFill>
                <a:latin typeface="Calibri"/>
                <a:cs typeface="Calibri"/>
              </a:rPr>
              <a:t> (X-</a:t>
            </a:r>
            <a:r>
              <a:rPr sz="1496" i="1">
                <a:solidFill>
                  <a:srgbClr val="232323"/>
                </a:solidFill>
                <a:latin typeface="Calibri"/>
                <a:cs typeface="Calibri"/>
              </a:rPr>
              <a:t>mean)</a:t>
            </a:r>
            <a:r>
              <a:rPr sz="1496" i="1" spc="-9">
                <a:solidFill>
                  <a:srgbClr val="232323"/>
                </a:solidFill>
                <a:latin typeface="Calibri"/>
                <a:cs typeface="Calibri"/>
              </a:rPr>
              <a:t> </a:t>
            </a:r>
            <a:r>
              <a:rPr sz="1496" i="1">
                <a:solidFill>
                  <a:srgbClr val="232323"/>
                </a:solidFill>
                <a:latin typeface="Calibri"/>
                <a:cs typeface="Calibri"/>
              </a:rPr>
              <a:t>/</a:t>
            </a:r>
            <a:r>
              <a:rPr sz="1496" i="1" spc="-26">
                <a:solidFill>
                  <a:srgbClr val="232323"/>
                </a:solidFill>
                <a:latin typeface="Calibri"/>
                <a:cs typeface="Calibri"/>
              </a:rPr>
              <a:t> </a:t>
            </a:r>
            <a:r>
              <a:rPr sz="1496" i="1">
                <a:solidFill>
                  <a:srgbClr val="232323"/>
                </a:solidFill>
                <a:latin typeface="Calibri"/>
                <a:cs typeface="Calibri"/>
              </a:rPr>
              <a:t>Standard</a:t>
            </a:r>
            <a:r>
              <a:rPr sz="1496" i="1" spc="-21">
                <a:solidFill>
                  <a:srgbClr val="232323"/>
                </a:solidFill>
                <a:latin typeface="Calibri"/>
                <a:cs typeface="Calibri"/>
              </a:rPr>
              <a:t> </a:t>
            </a:r>
            <a:r>
              <a:rPr sz="1496" i="1" spc="-9">
                <a:solidFill>
                  <a:srgbClr val="232323"/>
                </a:solidFill>
                <a:latin typeface="Calibri"/>
                <a:cs typeface="Calibri"/>
              </a:rPr>
              <a:t>deviation</a:t>
            </a:r>
            <a:endParaRPr sz="1496">
              <a:latin typeface="Calibri"/>
              <a:cs typeface="Calibri"/>
            </a:endParaRPr>
          </a:p>
        </p:txBody>
      </p:sp>
      <p:pic>
        <p:nvPicPr>
          <p:cNvPr id="4" name="object 4"/>
          <p:cNvPicPr/>
          <p:nvPr/>
        </p:nvPicPr>
        <p:blipFill>
          <a:blip r:embed="rId2" cstate="print"/>
          <a:stretch>
            <a:fillRect/>
          </a:stretch>
        </p:blipFill>
        <p:spPr>
          <a:xfrm>
            <a:off x="5260950" y="1744962"/>
            <a:ext cx="3809558" cy="2104401"/>
          </a:xfrm>
          <a:prstGeom prst="rect">
            <a:avLst/>
          </a:prstGeom>
        </p:spPr>
      </p:pic>
      <p:sp>
        <p:nvSpPr>
          <p:cNvPr id="5" name="object 5"/>
          <p:cNvSpPr txBox="1"/>
          <p:nvPr/>
        </p:nvSpPr>
        <p:spPr>
          <a:xfrm>
            <a:off x="634214" y="3931256"/>
            <a:ext cx="7988578" cy="1662143"/>
          </a:xfrm>
          <a:prstGeom prst="rect">
            <a:avLst/>
          </a:prstGeom>
        </p:spPr>
        <p:txBody>
          <a:bodyPr vert="horz" wrap="square" lIns="0" tIns="14118" rIns="0" bIns="0" rtlCol="0">
            <a:spAutoFit/>
          </a:bodyPr>
          <a:lstStyle/>
          <a:p>
            <a:pPr marL="10860">
              <a:spcBef>
                <a:spcPts val="111"/>
              </a:spcBef>
            </a:pPr>
            <a:r>
              <a:rPr sz="1325" spc="-9">
                <a:solidFill>
                  <a:srgbClr val="4472C3"/>
                </a:solidFill>
                <a:latin typeface="Tahoma"/>
                <a:cs typeface="Tahoma"/>
              </a:rPr>
              <a:t>Example:</a:t>
            </a:r>
            <a:endParaRPr sz="1325">
              <a:latin typeface="Tahoma"/>
              <a:cs typeface="Tahoma"/>
            </a:endParaRPr>
          </a:p>
          <a:p>
            <a:pPr marL="10860" marR="4344">
              <a:lnSpc>
                <a:spcPts val="1625"/>
              </a:lnSpc>
              <a:spcBef>
                <a:spcPts val="60"/>
              </a:spcBef>
            </a:pPr>
            <a:r>
              <a:rPr sz="1325" spc="-43">
                <a:solidFill>
                  <a:srgbClr val="4472C3"/>
                </a:solidFill>
                <a:latin typeface="Tahoma"/>
                <a:cs typeface="Tahoma"/>
              </a:rPr>
              <a:t>weights</a:t>
            </a:r>
            <a:r>
              <a:rPr sz="1325" spc="-94">
                <a:solidFill>
                  <a:srgbClr val="4472C3"/>
                </a:solidFill>
                <a:latin typeface="Tahoma"/>
                <a:cs typeface="Tahoma"/>
              </a:rPr>
              <a:t> </a:t>
            </a:r>
            <a:r>
              <a:rPr sz="1325" spc="-9">
                <a:solidFill>
                  <a:srgbClr val="4472C3"/>
                </a:solidFill>
                <a:latin typeface="Tahoma"/>
                <a:cs typeface="Tahoma"/>
              </a:rPr>
              <a:t>of</a:t>
            </a:r>
            <a:r>
              <a:rPr sz="1325" spc="-86">
                <a:solidFill>
                  <a:srgbClr val="4472C3"/>
                </a:solidFill>
                <a:latin typeface="Tahoma"/>
                <a:cs typeface="Tahoma"/>
              </a:rPr>
              <a:t> </a:t>
            </a:r>
            <a:r>
              <a:rPr sz="1325" spc="-34">
                <a:solidFill>
                  <a:srgbClr val="4472C3"/>
                </a:solidFill>
                <a:latin typeface="Tahoma"/>
                <a:cs typeface="Tahoma"/>
              </a:rPr>
              <a:t>newborns</a:t>
            </a:r>
            <a:r>
              <a:rPr sz="1325" spc="-81">
                <a:solidFill>
                  <a:srgbClr val="4472C3"/>
                </a:solidFill>
                <a:latin typeface="Tahoma"/>
                <a:cs typeface="Tahoma"/>
              </a:rPr>
              <a:t> </a:t>
            </a:r>
            <a:r>
              <a:rPr sz="1325" spc="-43">
                <a:solidFill>
                  <a:srgbClr val="4472C3"/>
                </a:solidFill>
                <a:latin typeface="Tahoma"/>
                <a:cs typeface="Tahoma"/>
              </a:rPr>
              <a:t>are</a:t>
            </a:r>
            <a:r>
              <a:rPr sz="1325" spc="-86">
                <a:solidFill>
                  <a:srgbClr val="4472C3"/>
                </a:solidFill>
                <a:latin typeface="Tahoma"/>
                <a:cs typeface="Tahoma"/>
              </a:rPr>
              <a:t> </a:t>
            </a:r>
            <a:r>
              <a:rPr sz="1325" spc="-30">
                <a:solidFill>
                  <a:srgbClr val="4472C3"/>
                </a:solidFill>
                <a:latin typeface="Tahoma"/>
                <a:cs typeface="Tahoma"/>
              </a:rPr>
              <a:t>normally</a:t>
            </a:r>
            <a:r>
              <a:rPr sz="1325" spc="-81">
                <a:solidFill>
                  <a:srgbClr val="4472C3"/>
                </a:solidFill>
                <a:latin typeface="Tahoma"/>
                <a:cs typeface="Tahoma"/>
              </a:rPr>
              <a:t> </a:t>
            </a:r>
            <a:r>
              <a:rPr sz="1325" spc="-26">
                <a:solidFill>
                  <a:srgbClr val="4472C3"/>
                </a:solidFill>
                <a:latin typeface="Tahoma"/>
                <a:cs typeface="Tahoma"/>
              </a:rPr>
              <a:t>distributed</a:t>
            </a:r>
            <a:r>
              <a:rPr sz="1325" spc="-86">
                <a:solidFill>
                  <a:srgbClr val="4472C3"/>
                </a:solidFill>
                <a:latin typeface="Tahoma"/>
                <a:cs typeface="Tahoma"/>
              </a:rPr>
              <a:t> </a:t>
            </a:r>
            <a:r>
              <a:rPr sz="1325" spc="-17">
                <a:solidFill>
                  <a:srgbClr val="4472C3"/>
                </a:solidFill>
                <a:latin typeface="Tahoma"/>
                <a:cs typeface="Tahoma"/>
              </a:rPr>
              <a:t>with</a:t>
            </a:r>
            <a:r>
              <a:rPr sz="1325" spc="-68">
                <a:solidFill>
                  <a:srgbClr val="4472C3"/>
                </a:solidFill>
                <a:latin typeface="Tahoma"/>
                <a:cs typeface="Tahoma"/>
              </a:rPr>
              <a:t> </a:t>
            </a:r>
            <a:r>
              <a:rPr sz="1325" spc="-56">
                <a:solidFill>
                  <a:srgbClr val="4472C3"/>
                </a:solidFill>
                <a:latin typeface="Tahoma"/>
                <a:cs typeface="Tahoma"/>
              </a:rPr>
              <a:t>a</a:t>
            </a:r>
            <a:r>
              <a:rPr sz="1325" spc="-90">
                <a:solidFill>
                  <a:srgbClr val="4472C3"/>
                </a:solidFill>
                <a:latin typeface="Tahoma"/>
                <a:cs typeface="Tahoma"/>
              </a:rPr>
              <a:t> </a:t>
            </a:r>
            <a:r>
              <a:rPr sz="1325" spc="-43">
                <a:solidFill>
                  <a:srgbClr val="4472C3"/>
                </a:solidFill>
                <a:latin typeface="Tahoma"/>
                <a:cs typeface="Tahoma"/>
              </a:rPr>
              <a:t>mean</a:t>
            </a:r>
            <a:r>
              <a:rPr sz="1325" spc="-81">
                <a:solidFill>
                  <a:srgbClr val="4472C3"/>
                </a:solidFill>
                <a:latin typeface="Tahoma"/>
                <a:cs typeface="Tahoma"/>
              </a:rPr>
              <a:t> </a:t>
            </a:r>
            <a:r>
              <a:rPr sz="1325" spc="-9">
                <a:solidFill>
                  <a:srgbClr val="4472C3"/>
                </a:solidFill>
                <a:latin typeface="Tahoma"/>
                <a:cs typeface="Tahoma"/>
              </a:rPr>
              <a:t>of</a:t>
            </a:r>
            <a:r>
              <a:rPr sz="1325" spc="-73">
                <a:solidFill>
                  <a:srgbClr val="4472C3"/>
                </a:solidFill>
                <a:latin typeface="Tahoma"/>
                <a:cs typeface="Tahoma"/>
              </a:rPr>
              <a:t> </a:t>
            </a:r>
            <a:r>
              <a:rPr sz="1325" spc="-30">
                <a:solidFill>
                  <a:srgbClr val="4472C3"/>
                </a:solidFill>
                <a:latin typeface="Tahoma"/>
                <a:cs typeface="Tahoma"/>
              </a:rPr>
              <a:t>about</a:t>
            </a:r>
            <a:r>
              <a:rPr sz="1325" spc="-86">
                <a:solidFill>
                  <a:srgbClr val="4472C3"/>
                </a:solidFill>
                <a:latin typeface="Tahoma"/>
                <a:cs typeface="Tahoma"/>
              </a:rPr>
              <a:t> </a:t>
            </a:r>
            <a:r>
              <a:rPr sz="1325" spc="-56">
                <a:solidFill>
                  <a:srgbClr val="4472C3"/>
                </a:solidFill>
                <a:latin typeface="Tahoma"/>
                <a:cs typeface="Tahoma"/>
              </a:rPr>
              <a:t>7.5</a:t>
            </a:r>
            <a:r>
              <a:rPr sz="1325" spc="-103">
                <a:solidFill>
                  <a:srgbClr val="4472C3"/>
                </a:solidFill>
                <a:latin typeface="Tahoma"/>
                <a:cs typeface="Tahoma"/>
              </a:rPr>
              <a:t> </a:t>
            </a:r>
            <a:r>
              <a:rPr sz="1325" spc="-38">
                <a:solidFill>
                  <a:srgbClr val="4472C3"/>
                </a:solidFill>
                <a:latin typeface="Tahoma"/>
                <a:cs typeface="Tahoma"/>
              </a:rPr>
              <a:t>pounds</a:t>
            </a:r>
            <a:r>
              <a:rPr sz="1325" spc="-64">
                <a:solidFill>
                  <a:srgbClr val="4472C3"/>
                </a:solidFill>
                <a:latin typeface="Tahoma"/>
                <a:cs typeface="Tahoma"/>
              </a:rPr>
              <a:t> </a:t>
            </a:r>
            <a:r>
              <a:rPr sz="1325" spc="-43">
                <a:solidFill>
                  <a:srgbClr val="4472C3"/>
                </a:solidFill>
                <a:latin typeface="Tahoma"/>
                <a:cs typeface="Tahoma"/>
              </a:rPr>
              <a:t>and</a:t>
            </a:r>
            <a:r>
              <a:rPr sz="1325" spc="-68">
                <a:solidFill>
                  <a:srgbClr val="4472C3"/>
                </a:solidFill>
                <a:latin typeface="Tahoma"/>
                <a:cs typeface="Tahoma"/>
              </a:rPr>
              <a:t> </a:t>
            </a:r>
            <a:r>
              <a:rPr sz="1325" spc="-56">
                <a:solidFill>
                  <a:srgbClr val="4472C3"/>
                </a:solidFill>
                <a:latin typeface="Tahoma"/>
                <a:cs typeface="Tahoma"/>
              </a:rPr>
              <a:t>a</a:t>
            </a:r>
            <a:r>
              <a:rPr sz="1325" spc="-77">
                <a:solidFill>
                  <a:srgbClr val="4472C3"/>
                </a:solidFill>
                <a:latin typeface="Tahoma"/>
                <a:cs typeface="Tahoma"/>
              </a:rPr>
              <a:t> </a:t>
            </a:r>
            <a:r>
              <a:rPr sz="1325" spc="-47">
                <a:solidFill>
                  <a:srgbClr val="4472C3"/>
                </a:solidFill>
                <a:latin typeface="Tahoma"/>
                <a:cs typeface="Tahoma"/>
              </a:rPr>
              <a:t>standard</a:t>
            </a:r>
            <a:r>
              <a:rPr sz="1325" spc="-81">
                <a:solidFill>
                  <a:srgbClr val="4472C3"/>
                </a:solidFill>
                <a:latin typeface="Tahoma"/>
                <a:cs typeface="Tahoma"/>
              </a:rPr>
              <a:t> </a:t>
            </a:r>
            <a:r>
              <a:rPr sz="1325" spc="-26">
                <a:solidFill>
                  <a:srgbClr val="4472C3"/>
                </a:solidFill>
                <a:latin typeface="Tahoma"/>
                <a:cs typeface="Tahoma"/>
              </a:rPr>
              <a:t>deviation</a:t>
            </a:r>
            <a:r>
              <a:rPr sz="1325" spc="-86">
                <a:solidFill>
                  <a:srgbClr val="4472C3"/>
                </a:solidFill>
                <a:latin typeface="Tahoma"/>
                <a:cs typeface="Tahoma"/>
              </a:rPr>
              <a:t> </a:t>
            </a:r>
            <a:r>
              <a:rPr sz="1325" spc="-9">
                <a:solidFill>
                  <a:srgbClr val="4472C3"/>
                </a:solidFill>
                <a:latin typeface="Tahoma"/>
                <a:cs typeface="Tahoma"/>
              </a:rPr>
              <a:t>of</a:t>
            </a:r>
            <a:r>
              <a:rPr sz="1325" spc="-97">
                <a:solidFill>
                  <a:srgbClr val="4472C3"/>
                </a:solidFill>
                <a:latin typeface="Tahoma"/>
                <a:cs typeface="Tahoma"/>
              </a:rPr>
              <a:t> </a:t>
            </a:r>
            <a:r>
              <a:rPr sz="1325" spc="-21">
                <a:solidFill>
                  <a:srgbClr val="4472C3"/>
                </a:solidFill>
                <a:latin typeface="Tahoma"/>
                <a:cs typeface="Tahoma"/>
              </a:rPr>
              <a:t>0.5 </a:t>
            </a:r>
            <a:r>
              <a:rPr sz="1325" spc="-43">
                <a:solidFill>
                  <a:srgbClr val="4472C3"/>
                </a:solidFill>
                <a:latin typeface="Tahoma"/>
                <a:cs typeface="Tahoma"/>
              </a:rPr>
              <a:t>pounds.</a:t>
            </a:r>
            <a:r>
              <a:rPr sz="1325" spc="-94">
                <a:solidFill>
                  <a:srgbClr val="4472C3"/>
                </a:solidFill>
                <a:latin typeface="Tahoma"/>
                <a:cs typeface="Tahoma"/>
              </a:rPr>
              <a:t> </a:t>
            </a:r>
            <a:r>
              <a:rPr sz="1325" spc="-86">
                <a:solidFill>
                  <a:srgbClr val="4472C3"/>
                </a:solidFill>
                <a:latin typeface="Tahoma"/>
                <a:cs typeface="Tahoma"/>
              </a:rPr>
              <a:t>If</a:t>
            </a:r>
            <a:r>
              <a:rPr sz="1325" spc="-81">
                <a:solidFill>
                  <a:srgbClr val="4472C3"/>
                </a:solidFill>
                <a:latin typeface="Tahoma"/>
                <a:cs typeface="Tahoma"/>
              </a:rPr>
              <a:t> </a:t>
            </a:r>
            <a:r>
              <a:rPr sz="1325" spc="-56">
                <a:solidFill>
                  <a:srgbClr val="4472C3"/>
                </a:solidFill>
                <a:latin typeface="Tahoma"/>
                <a:cs typeface="Tahoma"/>
              </a:rPr>
              <a:t>a</a:t>
            </a:r>
            <a:r>
              <a:rPr sz="1325" spc="-73">
                <a:solidFill>
                  <a:srgbClr val="4472C3"/>
                </a:solidFill>
                <a:latin typeface="Tahoma"/>
                <a:cs typeface="Tahoma"/>
              </a:rPr>
              <a:t> </a:t>
            </a:r>
            <a:r>
              <a:rPr sz="1325" spc="-30">
                <a:solidFill>
                  <a:srgbClr val="4472C3"/>
                </a:solidFill>
                <a:latin typeface="Tahoma"/>
                <a:cs typeface="Tahoma"/>
              </a:rPr>
              <a:t>certain</a:t>
            </a:r>
            <a:r>
              <a:rPr sz="1325" spc="-64">
                <a:solidFill>
                  <a:srgbClr val="4472C3"/>
                </a:solidFill>
                <a:latin typeface="Tahoma"/>
                <a:cs typeface="Tahoma"/>
              </a:rPr>
              <a:t> </a:t>
            </a:r>
            <a:r>
              <a:rPr sz="1325" spc="-30">
                <a:solidFill>
                  <a:srgbClr val="4472C3"/>
                </a:solidFill>
                <a:latin typeface="Tahoma"/>
                <a:cs typeface="Tahoma"/>
              </a:rPr>
              <a:t>newborn</a:t>
            </a:r>
            <a:r>
              <a:rPr sz="1325" spc="-81">
                <a:solidFill>
                  <a:srgbClr val="4472C3"/>
                </a:solidFill>
                <a:latin typeface="Tahoma"/>
                <a:cs typeface="Tahoma"/>
              </a:rPr>
              <a:t> </a:t>
            </a:r>
            <a:r>
              <a:rPr sz="1325" spc="-43">
                <a:solidFill>
                  <a:srgbClr val="4472C3"/>
                </a:solidFill>
                <a:latin typeface="Tahoma"/>
                <a:cs typeface="Tahoma"/>
              </a:rPr>
              <a:t>weights</a:t>
            </a:r>
            <a:r>
              <a:rPr sz="1325" spc="-94">
                <a:solidFill>
                  <a:srgbClr val="4472C3"/>
                </a:solidFill>
                <a:latin typeface="Tahoma"/>
                <a:cs typeface="Tahoma"/>
              </a:rPr>
              <a:t> </a:t>
            </a:r>
            <a:r>
              <a:rPr sz="1325" spc="-56">
                <a:solidFill>
                  <a:srgbClr val="4472C3"/>
                </a:solidFill>
                <a:latin typeface="Tahoma"/>
                <a:cs typeface="Tahoma"/>
              </a:rPr>
              <a:t>7.7</a:t>
            </a:r>
            <a:r>
              <a:rPr sz="1325" spc="-64">
                <a:solidFill>
                  <a:srgbClr val="4472C3"/>
                </a:solidFill>
                <a:latin typeface="Tahoma"/>
                <a:cs typeface="Tahoma"/>
              </a:rPr>
              <a:t> </a:t>
            </a:r>
            <a:r>
              <a:rPr sz="1325" spc="-47">
                <a:solidFill>
                  <a:srgbClr val="4472C3"/>
                </a:solidFill>
                <a:latin typeface="Tahoma"/>
                <a:cs typeface="Tahoma"/>
              </a:rPr>
              <a:t>pounds,</a:t>
            </a:r>
            <a:r>
              <a:rPr sz="1325" spc="-73">
                <a:solidFill>
                  <a:srgbClr val="4472C3"/>
                </a:solidFill>
                <a:latin typeface="Tahoma"/>
                <a:cs typeface="Tahoma"/>
              </a:rPr>
              <a:t> </a:t>
            </a:r>
            <a:r>
              <a:rPr sz="1325" spc="-30">
                <a:solidFill>
                  <a:srgbClr val="4472C3"/>
                </a:solidFill>
                <a:latin typeface="Tahoma"/>
                <a:cs typeface="Tahoma"/>
              </a:rPr>
              <a:t>What</a:t>
            </a:r>
            <a:r>
              <a:rPr sz="1325" spc="-81">
                <a:solidFill>
                  <a:srgbClr val="4472C3"/>
                </a:solidFill>
                <a:latin typeface="Tahoma"/>
                <a:cs typeface="Tahoma"/>
              </a:rPr>
              <a:t> </a:t>
            </a:r>
            <a:r>
              <a:rPr sz="1325" spc="-38">
                <a:solidFill>
                  <a:srgbClr val="4472C3"/>
                </a:solidFill>
                <a:latin typeface="Tahoma"/>
                <a:cs typeface="Tahoma"/>
              </a:rPr>
              <a:t>is</a:t>
            </a:r>
            <a:r>
              <a:rPr sz="1325" spc="-77">
                <a:solidFill>
                  <a:srgbClr val="4472C3"/>
                </a:solidFill>
                <a:latin typeface="Tahoma"/>
                <a:cs typeface="Tahoma"/>
              </a:rPr>
              <a:t> </a:t>
            </a:r>
            <a:r>
              <a:rPr sz="1325" spc="-26">
                <a:solidFill>
                  <a:srgbClr val="4472C3"/>
                </a:solidFill>
                <a:latin typeface="Tahoma"/>
                <a:cs typeface="Tahoma"/>
              </a:rPr>
              <a:t>the</a:t>
            </a:r>
            <a:r>
              <a:rPr sz="1325" spc="-73">
                <a:solidFill>
                  <a:srgbClr val="4472C3"/>
                </a:solidFill>
                <a:latin typeface="Tahoma"/>
                <a:cs typeface="Tahoma"/>
              </a:rPr>
              <a:t> </a:t>
            </a:r>
            <a:r>
              <a:rPr sz="1325" spc="-68">
                <a:solidFill>
                  <a:srgbClr val="4472C3"/>
                </a:solidFill>
                <a:latin typeface="Tahoma"/>
                <a:cs typeface="Tahoma"/>
              </a:rPr>
              <a:t>z-</a:t>
            </a:r>
            <a:r>
              <a:rPr sz="1325" spc="-9">
                <a:solidFill>
                  <a:srgbClr val="4472C3"/>
                </a:solidFill>
                <a:latin typeface="Tahoma"/>
                <a:cs typeface="Tahoma"/>
              </a:rPr>
              <a:t>score?</a:t>
            </a:r>
            <a:endParaRPr sz="1325">
              <a:latin typeface="Tahoma"/>
              <a:cs typeface="Tahoma"/>
            </a:endParaRPr>
          </a:p>
          <a:p>
            <a:pPr marL="96109" indent="-85249">
              <a:lnSpc>
                <a:spcPts val="1548"/>
              </a:lnSpc>
              <a:buSzPct val="93548"/>
              <a:buChar char="•"/>
              <a:tabLst>
                <a:tab pos="96109" algn="l"/>
              </a:tabLst>
            </a:pPr>
            <a:r>
              <a:rPr sz="1325" spc="-60">
                <a:solidFill>
                  <a:srgbClr val="4472C3"/>
                </a:solidFill>
                <a:latin typeface="Tahoma"/>
                <a:cs typeface="Tahoma"/>
              </a:rPr>
              <a:t>z</a:t>
            </a:r>
            <a:r>
              <a:rPr sz="1325" spc="-103">
                <a:solidFill>
                  <a:srgbClr val="4472C3"/>
                </a:solidFill>
                <a:latin typeface="Tahoma"/>
                <a:cs typeface="Tahoma"/>
              </a:rPr>
              <a:t> </a:t>
            </a:r>
            <a:r>
              <a:rPr sz="1325" spc="-291">
                <a:solidFill>
                  <a:srgbClr val="4472C3"/>
                </a:solidFill>
                <a:latin typeface="Tahoma"/>
                <a:cs typeface="Tahoma"/>
              </a:rPr>
              <a:t>=</a:t>
            </a:r>
            <a:r>
              <a:rPr sz="1325" spc="-90">
                <a:solidFill>
                  <a:srgbClr val="4472C3"/>
                </a:solidFill>
                <a:latin typeface="Tahoma"/>
                <a:cs typeface="Tahoma"/>
              </a:rPr>
              <a:t> </a:t>
            </a:r>
            <a:r>
              <a:rPr sz="1325" spc="-94">
                <a:solidFill>
                  <a:srgbClr val="4472C3"/>
                </a:solidFill>
                <a:latin typeface="Tahoma"/>
                <a:cs typeface="Tahoma"/>
              </a:rPr>
              <a:t>(x</a:t>
            </a:r>
            <a:r>
              <a:rPr sz="1325" spc="-97">
                <a:solidFill>
                  <a:srgbClr val="4472C3"/>
                </a:solidFill>
                <a:latin typeface="Tahoma"/>
                <a:cs typeface="Tahoma"/>
              </a:rPr>
              <a:t> </a:t>
            </a:r>
            <a:r>
              <a:rPr sz="1325" spc="-64">
                <a:solidFill>
                  <a:srgbClr val="4472C3"/>
                </a:solidFill>
                <a:latin typeface="Tahoma"/>
                <a:cs typeface="Tahoma"/>
              </a:rPr>
              <a:t>–</a:t>
            </a:r>
            <a:r>
              <a:rPr sz="1325" spc="-90">
                <a:solidFill>
                  <a:srgbClr val="4472C3"/>
                </a:solidFill>
                <a:latin typeface="Tahoma"/>
                <a:cs typeface="Tahoma"/>
              </a:rPr>
              <a:t> </a:t>
            </a:r>
            <a:r>
              <a:rPr sz="1325" spc="-60">
                <a:solidFill>
                  <a:srgbClr val="4472C3"/>
                </a:solidFill>
                <a:latin typeface="Tahoma"/>
                <a:cs typeface="Tahoma"/>
              </a:rPr>
              <a:t>μ)</a:t>
            </a:r>
            <a:r>
              <a:rPr sz="1325" spc="-115">
                <a:solidFill>
                  <a:srgbClr val="4472C3"/>
                </a:solidFill>
                <a:latin typeface="Tahoma"/>
                <a:cs typeface="Tahoma"/>
              </a:rPr>
              <a:t> </a:t>
            </a:r>
            <a:r>
              <a:rPr sz="1325">
                <a:solidFill>
                  <a:srgbClr val="4472C3"/>
                </a:solidFill>
                <a:latin typeface="Tahoma"/>
                <a:cs typeface="Tahoma"/>
              </a:rPr>
              <a:t>/</a:t>
            </a:r>
            <a:r>
              <a:rPr sz="1325" spc="-86">
                <a:solidFill>
                  <a:srgbClr val="4472C3"/>
                </a:solidFill>
                <a:latin typeface="Tahoma"/>
                <a:cs typeface="Tahoma"/>
              </a:rPr>
              <a:t> </a:t>
            </a:r>
            <a:r>
              <a:rPr sz="1325" spc="-43">
                <a:solidFill>
                  <a:srgbClr val="4472C3"/>
                </a:solidFill>
                <a:latin typeface="Tahoma"/>
                <a:cs typeface="Tahoma"/>
              </a:rPr>
              <a:t>σ</a:t>
            </a:r>
            <a:endParaRPr sz="1325">
              <a:latin typeface="Tahoma"/>
              <a:cs typeface="Tahoma"/>
            </a:endParaRPr>
          </a:p>
          <a:p>
            <a:pPr marL="96109" indent="-85249">
              <a:spcBef>
                <a:spcPts val="30"/>
              </a:spcBef>
              <a:buSzPct val="93548"/>
              <a:buChar char="•"/>
              <a:tabLst>
                <a:tab pos="96109" algn="l"/>
              </a:tabLst>
            </a:pPr>
            <a:r>
              <a:rPr sz="1325" spc="-60">
                <a:solidFill>
                  <a:srgbClr val="4472C3"/>
                </a:solidFill>
                <a:latin typeface="Tahoma"/>
                <a:cs typeface="Tahoma"/>
              </a:rPr>
              <a:t>z</a:t>
            </a:r>
            <a:r>
              <a:rPr sz="1325" spc="-97">
                <a:solidFill>
                  <a:srgbClr val="4472C3"/>
                </a:solidFill>
                <a:latin typeface="Tahoma"/>
                <a:cs typeface="Tahoma"/>
              </a:rPr>
              <a:t> </a:t>
            </a:r>
            <a:r>
              <a:rPr sz="1325" spc="-291">
                <a:solidFill>
                  <a:srgbClr val="4472C3"/>
                </a:solidFill>
                <a:latin typeface="Tahoma"/>
                <a:cs typeface="Tahoma"/>
              </a:rPr>
              <a:t>=</a:t>
            </a:r>
            <a:r>
              <a:rPr sz="1325" spc="-90">
                <a:solidFill>
                  <a:srgbClr val="4472C3"/>
                </a:solidFill>
                <a:latin typeface="Tahoma"/>
                <a:cs typeface="Tahoma"/>
              </a:rPr>
              <a:t> </a:t>
            </a:r>
            <a:r>
              <a:rPr sz="1325" spc="-68">
                <a:solidFill>
                  <a:srgbClr val="4472C3"/>
                </a:solidFill>
                <a:latin typeface="Tahoma"/>
                <a:cs typeface="Tahoma"/>
              </a:rPr>
              <a:t>(7.7</a:t>
            </a:r>
            <a:r>
              <a:rPr sz="1325" spc="-103">
                <a:solidFill>
                  <a:srgbClr val="4472C3"/>
                </a:solidFill>
                <a:latin typeface="Tahoma"/>
                <a:cs typeface="Tahoma"/>
              </a:rPr>
              <a:t> </a:t>
            </a:r>
            <a:r>
              <a:rPr sz="1325" spc="-64">
                <a:solidFill>
                  <a:srgbClr val="4472C3"/>
                </a:solidFill>
                <a:latin typeface="Tahoma"/>
                <a:cs typeface="Tahoma"/>
              </a:rPr>
              <a:t>–</a:t>
            </a:r>
            <a:r>
              <a:rPr sz="1325" spc="-103">
                <a:solidFill>
                  <a:srgbClr val="4472C3"/>
                </a:solidFill>
                <a:latin typeface="Tahoma"/>
                <a:cs typeface="Tahoma"/>
              </a:rPr>
              <a:t> </a:t>
            </a:r>
            <a:r>
              <a:rPr sz="1325" spc="-68">
                <a:solidFill>
                  <a:srgbClr val="4472C3"/>
                </a:solidFill>
                <a:latin typeface="Tahoma"/>
                <a:cs typeface="Tahoma"/>
              </a:rPr>
              <a:t>7.5)</a:t>
            </a:r>
            <a:r>
              <a:rPr sz="1325" spc="-94">
                <a:solidFill>
                  <a:srgbClr val="4472C3"/>
                </a:solidFill>
                <a:latin typeface="Tahoma"/>
                <a:cs typeface="Tahoma"/>
              </a:rPr>
              <a:t> </a:t>
            </a:r>
            <a:r>
              <a:rPr sz="1325">
                <a:solidFill>
                  <a:srgbClr val="4472C3"/>
                </a:solidFill>
                <a:latin typeface="Tahoma"/>
                <a:cs typeface="Tahoma"/>
              </a:rPr>
              <a:t>/</a:t>
            </a:r>
            <a:r>
              <a:rPr sz="1325" spc="-97">
                <a:solidFill>
                  <a:srgbClr val="4472C3"/>
                </a:solidFill>
                <a:latin typeface="Tahoma"/>
                <a:cs typeface="Tahoma"/>
              </a:rPr>
              <a:t> </a:t>
            </a:r>
            <a:r>
              <a:rPr sz="1325" spc="-21">
                <a:solidFill>
                  <a:srgbClr val="4472C3"/>
                </a:solidFill>
                <a:latin typeface="Tahoma"/>
                <a:cs typeface="Tahoma"/>
              </a:rPr>
              <a:t>0.5</a:t>
            </a:r>
            <a:endParaRPr sz="1325">
              <a:latin typeface="Tahoma"/>
              <a:cs typeface="Tahoma"/>
            </a:endParaRPr>
          </a:p>
          <a:p>
            <a:pPr marL="96109" indent="-85249">
              <a:spcBef>
                <a:spcPts val="30"/>
              </a:spcBef>
              <a:buSzPct val="93548"/>
              <a:buChar char="•"/>
              <a:tabLst>
                <a:tab pos="96109" algn="l"/>
              </a:tabLst>
            </a:pPr>
            <a:r>
              <a:rPr sz="1325" spc="-60">
                <a:solidFill>
                  <a:srgbClr val="4472C3"/>
                </a:solidFill>
                <a:latin typeface="Tahoma"/>
                <a:cs typeface="Tahoma"/>
              </a:rPr>
              <a:t>z</a:t>
            </a:r>
            <a:r>
              <a:rPr sz="1325" spc="-107">
                <a:solidFill>
                  <a:srgbClr val="4472C3"/>
                </a:solidFill>
                <a:latin typeface="Tahoma"/>
                <a:cs typeface="Tahoma"/>
              </a:rPr>
              <a:t> </a:t>
            </a:r>
            <a:r>
              <a:rPr sz="1325" spc="-291">
                <a:solidFill>
                  <a:srgbClr val="4472C3"/>
                </a:solidFill>
                <a:latin typeface="Tahoma"/>
                <a:cs typeface="Tahoma"/>
              </a:rPr>
              <a:t>=</a:t>
            </a:r>
            <a:r>
              <a:rPr sz="1325" spc="-97">
                <a:solidFill>
                  <a:srgbClr val="4472C3"/>
                </a:solidFill>
                <a:latin typeface="Tahoma"/>
                <a:cs typeface="Tahoma"/>
              </a:rPr>
              <a:t> </a:t>
            </a:r>
            <a:r>
              <a:rPr sz="1325" spc="-21">
                <a:solidFill>
                  <a:srgbClr val="4472C3"/>
                </a:solidFill>
                <a:latin typeface="Tahoma"/>
                <a:cs typeface="Tahoma"/>
              </a:rPr>
              <a:t>0.4</a:t>
            </a:r>
            <a:endParaRPr sz="1325">
              <a:latin typeface="Tahoma"/>
              <a:cs typeface="Tahoma"/>
            </a:endParaRPr>
          </a:p>
          <a:p>
            <a:pPr>
              <a:spcBef>
                <a:spcPts val="51"/>
              </a:spcBef>
              <a:buClr>
                <a:srgbClr val="4472C3"/>
              </a:buClr>
              <a:buFont typeface="Tahoma"/>
              <a:buChar char="•"/>
            </a:pPr>
            <a:endParaRPr sz="1325">
              <a:latin typeface="Tahoma"/>
              <a:cs typeface="Tahoma"/>
            </a:endParaRPr>
          </a:p>
          <a:p>
            <a:pPr marL="96109" indent="-85249">
              <a:buSzPct val="93548"/>
              <a:buChar char="•"/>
              <a:tabLst>
                <a:tab pos="96109" algn="l"/>
              </a:tabLst>
            </a:pPr>
            <a:r>
              <a:rPr sz="1325" spc="-86">
                <a:solidFill>
                  <a:srgbClr val="4472C3"/>
                </a:solidFill>
                <a:latin typeface="Tahoma"/>
                <a:cs typeface="Tahoma"/>
              </a:rPr>
              <a:t>If</a:t>
            </a:r>
            <a:r>
              <a:rPr sz="1325" spc="-107">
                <a:solidFill>
                  <a:srgbClr val="4472C3"/>
                </a:solidFill>
                <a:latin typeface="Tahoma"/>
                <a:cs typeface="Tahoma"/>
              </a:rPr>
              <a:t> </a:t>
            </a:r>
            <a:r>
              <a:rPr sz="1325" spc="-77">
                <a:solidFill>
                  <a:srgbClr val="4472C3"/>
                </a:solidFill>
                <a:latin typeface="Tahoma"/>
                <a:cs typeface="Tahoma"/>
              </a:rPr>
              <a:t>x</a:t>
            </a:r>
            <a:r>
              <a:rPr sz="1325" spc="-103">
                <a:solidFill>
                  <a:srgbClr val="4472C3"/>
                </a:solidFill>
                <a:latin typeface="Tahoma"/>
                <a:cs typeface="Tahoma"/>
              </a:rPr>
              <a:t> </a:t>
            </a:r>
            <a:r>
              <a:rPr sz="1325" spc="-291">
                <a:solidFill>
                  <a:srgbClr val="4472C3"/>
                </a:solidFill>
                <a:latin typeface="Tahoma"/>
                <a:cs typeface="Tahoma"/>
              </a:rPr>
              <a:t>=</a:t>
            </a:r>
            <a:r>
              <a:rPr sz="1325" spc="209">
                <a:solidFill>
                  <a:srgbClr val="4472C3"/>
                </a:solidFill>
                <a:latin typeface="Tahoma"/>
                <a:cs typeface="Tahoma"/>
              </a:rPr>
              <a:t> </a:t>
            </a:r>
            <a:r>
              <a:rPr sz="1325" spc="-47">
                <a:solidFill>
                  <a:srgbClr val="4472C3"/>
                </a:solidFill>
                <a:latin typeface="Tahoma"/>
                <a:cs typeface="Tahoma"/>
              </a:rPr>
              <a:t>10</a:t>
            </a:r>
            <a:r>
              <a:rPr sz="1325" spc="-111">
                <a:solidFill>
                  <a:srgbClr val="4472C3"/>
                </a:solidFill>
                <a:latin typeface="Tahoma"/>
                <a:cs typeface="Tahoma"/>
              </a:rPr>
              <a:t> </a:t>
            </a:r>
            <a:r>
              <a:rPr sz="1325" spc="-9">
                <a:solidFill>
                  <a:srgbClr val="4472C3"/>
                </a:solidFill>
                <a:latin typeface="Tahoma"/>
                <a:cs typeface="Tahoma"/>
              </a:rPr>
              <a:t>pounds?</a:t>
            </a:r>
            <a:endParaRPr sz="1325">
              <a:latin typeface="Tahoma"/>
              <a:cs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308" rIns="0" bIns="0" rtlCol="0" anchor="ctr">
            <a:spAutoFit/>
          </a:bodyPr>
          <a:lstStyle/>
          <a:p>
            <a:pPr marL="10860">
              <a:lnSpc>
                <a:spcPct val="100000"/>
              </a:lnSpc>
              <a:spcBef>
                <a:spcPts val="98"/>
              </a:spcBef>
            </a:pPr>
            <a:r>
              <a:rPr spc="-9"/>
              <a:t>Summary</a:t>
            </a:r>
            <a:r>
              <a:rPr spc="-141"/>
              <a:t> </a:t>
            </a:r>
            <a:r>
              <a:t>–</a:t>
            </a:r>
            <a:r>
              <a:rPr spc="-97"/>
              <a:t> </a:t>
            </a:r>
            <a:r>
              <a:t>Data</a:t>
            </a:r>
            <a:r>
              <a:rPr spc="-77"/>
              <a:t> </a:t>
            </a:r>
            <a:r>
              <a:rPr spc="-17"/>
              <a:t>Preprocessing</a:t>
            </a:r>
          </a:p>
        </p:txBody>
      </p:sp>
      <p:sp>
        <p:nvSpPr>
          <p:cNvPr id="3" name="object 3"/>
          <p:cNvSpPr txBox="1"/>
          <p:nvPr/>
        </p:nvSpPr>
        <p:spPr>
          <a:xfrm>
            <a:off x="686374" y="2136820"/>
            <a:ext cx="1582824" cy="1170545"/>
          </a:xfrm>
          <a:prstGeom prst="rect">
            <a:avLst/>
          </a:prstGeom>
        </p:spPr>
        <p:txBody>
          <a:bodyPr vert="horz" wrap="square" lIns="0" tIns="74390" rIns="0" bIns="0" rtlCol="0">
            <a:spAutoFit/>
          </a:bodyPr>
          <a:lstStyle/>
          <a:p>
            <a:pPr marL="181901" indent="-171041">
              <a:spcBef>
                <a:spcPts val="586"/>
              </a:spcBef>
              <a:buFont typeface="Arial"/>
              <a:buChar char="•"/>
              <a:tabLst>
                <a:tab pos="181901" algn="l"/>
              </a:tabLst>
            </a:pPr>
            <a:r>
              <a:rPr sz="2095" spc="-51">
                <a:latin typeface="Tahoma"/>
                <a:cs typeface="Tahoma"/>
              </a:rPr>
              <a:t>Missing</a:t>
            </a:r>
            <a:r>
              <a:rPr sz="2095" spc="-141">
                <a:latin typeface="Tahoma"/>
                <a:cs typeface="Tahoma"/>
              </a:rPr>
              <a:t> </a:t>
            </a:r>
            <a:r>
              <a:rPr sz="2095" spc="-68">
                <a:latin typeface="Tahoma"/>
                <a:cs typeface="Tahoma"/>
              </a:rPr>
              <a:t>Data</a:t>
            </a:r>
            <a:endParaRPr sz="2095">
              <a:latin typeface="Tahoma"/>
              <a:cs typeface="Tahoma"/>
            </a:endParaRPr>
          </a:p>
          <a:p>
            <a:pPr marL="181901" indent="-171041">
              <a:spcBef>
                <a:spcPts val="500"/>
              </a:spcBef>
              <a:buFont typeface="Arial"/>
              <a:buChar char="•"/>
              <a:tabLst>
                <a:tab pos="181901" algn="l"/>
              </a:tabLst>
            </a:pPr>
            <a:r>
              <a:rPr sz="2095" spc="-77">
                <a:latin typeface="Tahoma"/>
                <a:cs typeface="Tahoma"/>
              </a:rPr>
              <a:t>Noisy</a:t>
            </a:r>
            <a:r>
              <a:rPr sz="2095" spc="-158">
                <a:latin typeface="Tahoma"/>
                <a:cs typeface="Tahoma"/>
              </a:rPr>
              <a:t> </a:t>
            </a:r>
            <a:r>
              <a:rPr sz="2095" spc="-17">
                <a:latin typeface="Tahoma"/>
                <a:cs typeface="Tahoma"/>
              </a:rPr>
              <a:t>Data</a:t>
            </a:r>
            <a:endParaRPr sz="2095">
              <a:latin typeface="Tahoma"/>
              <a:cs typeface="Tahoma"/>
            </a:endParaRPr>
          </a:p>
          <a:p>
            <a:pPr marL="181901" indent="-171041">
              <a:spcBef>
                <a:spcPts val="505"/>
              </a:spcBef>
              <a:buFont typeface="Arial"/>
              <a:buChar char="•"/>
              <a:tabLst>
                <a:tab pos="181901" algn="l"/>
              </a:tabLst>
            </a:pPr>
            <a:r>
              <a:rPr sz="2095" spc="-9">
                <a:latin typeface="Tahoma"/>
                <a:cs typeface="Tahoma"/>
              </a:rPr>
              <a:t>Outliers</a:t>
            </a:r>
            <a:endParaRPr sz="2095">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6928" y="548640"/>
            <a:ext cx="7854695" cy="52486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937" y="1069849"/>
            <a:ext cx="7799832" cy="48371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624" y="1188719"/>
            <a:ext cx="8276464" cy="46725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9536" y="566928"/>
            <a:ext cx="7388351" cy="50840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1560" y="530352"/>
            <a:ext cx="7077456" cy="55595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21962" y="667512"/>
            <a:ext cx="7623620" cy="514077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Data Preprocessing-Outline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vt:lpstr>
      <vt:lpstr>Noisy Data</vt:lpstr>
      <vt:lpstr>PowerPoint Presentation</vt:lpstr>
      <vt:lpstr>PowerPoint Presentation</vt:lpstr>
      <vt:lpstr>PowerPoint Presentation</vt:lpstr>
      <vt:lpstr>PowerPoint Presentation</vt:lpstr>
      <vt:lpstr>Binning Methods for Data Smoothing</vt:lpstr>
      <vt:lpstr>PowerPoint Presentation</vt:lpstr>
      <vt:lpstr>Missing Data</vt:lpstr>
      <vt:lpstr>How to Handle Missing Data?</vt:lpstr>
      <vt:lpstr>PowerPoint Presentation</vt:lpstr>
      <vt:lpstr>PowerPoint Presentation</vt:lpstr>
      <vt:lpstr>Mean Imputation</vt:lpstr>
      <vt:lpstr>Regression Imputation</vt:lpstr>
      <vt:lpstr>Hot deck imputation</vt:lpstr>
      <vt:lpstr>K-NN imputation</vt:lpstr>
      <vt:lpstr>Outliers</vt:lpstr>
      <vt:lpstr>PowerPoint Presentation</vt:lpstr>
      <vt:lpstr>Types of Outliers</vt:lpstr>
      <vt:lpstr>PowerPoint Presentation</vt:lpstr>
      <vt:lpstr>Understanding Boxplots</vt:lpstr>
      <vt:lpstr>Quartile Computation Example</vt:lpstr>
      <vt:lpstr>PowerPoint Presentation</vt:lpstr>
      <vt:lpstr>1. Box plots</vt:lpstr>
      <vt:lpstr>PowerPoint Presentation</vt:lpstr>
      <vt:lpstr>2. IQR method</vt:lpstr>
      <vt:lpstr>3. Z-score method</vt:lpstr>
      <vt:lpstr>Summary – 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Raman (Amrita Vishwa Vidyapeetham)</dc:creator>
  <cp:revision>88</cp:revision>
  <dcterms:created xsi:type="dcterms:W3CDTF">2020-07-16T02:17:40Z</dcterms:created>
  <dcterms:modified xsi:type="dcterms:W3CDTF">2024-04-20T04:01:26Z</dcterms:modified>
</cp:coreProperties>
</file>